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49"/>
  </p:notesMasterIdLst>
  <p:sldIdLst>
    <p:sldId id="256" r:id="rId6"/>
    <p:sldId id="266" r:id="rId7"/>
    <p:sldId id="300" r:id="rId8"/>
    <p:sldId id="259" r:id="rId9"/>
    <p:sldId id="258" r:id="rId10"/>
    <p:sldId id="288" r:id="rId11"/>
    <p:sldId id="289" r:id="rId12"/>
    <p:sldId id="294" r:id="rId13"/>
    <p:sldId id="290" r:id="rId14"/>
    <p:sldId id="295" r:id="rId15"/>
    <p:sldId id="260" r:id="rId16"/>
    <p:sldId id="287" r:id="rId17"/>
    <p:sldId id="299" r:id="rId18"/>
    <p:sldId id="297" r:id="rId19"/>
    <p:sldId id="306" r:id="rId20"/>
    <p:sldId id="305" r:id="rId21"/>
    <p:sldId id="307" r:id="rId22"/>
    <p:sldId id="301" r:id="rId23"/>
    <p:sldId id="272" r:id="rId24"/>
    <p:sldId id="261" r:id="rId25"/>
    <p:sldId id="273" r:id="rId26"/>
    <p:sldId id="274" r:id="rId27"/>
    <p:sldId id="280" r:id="rId28"/>
    <p:sldId id="285" r:id="rId29"/>
    <p:sldId id="277" r:id="rId30"/>
    <p:sldId id="257" r:id="rId31"/>
    <p:sldId id="286" r:id="rId32"/>
    <p:sldId id="263" r:id="rId33"/>
    <p:sldId id="302" r:id="rId34"/>
    <p:sldId id="282" r:id="rId35"/>
    <p:sldId id="283" r:id="rId36"/>
    <p:sldId id="281" r:id="rId37"/>
    <p:sldId id="284" r:id="rId38"/>
    <p:sldId id="275" r:id="rId39"/>
    <p:sldId id="265" r:id="rId40"/>
    <p:sldId id="267" r:id="rId41"/>
    <p:sldId id="270" r:id="rId42"/>
    <p:sldId id="291" r:id="rId43"/>
    <p:sldId id="303" r:id="rId44"/>
    <p:sldId id="292" r:id="rId45"/>
    <p:sldId id="269" r:id="rId46"/>
    <p:sldId id="293" r:id="rId47"/>
    <p:sldId id="27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FDEF-FD8A-1AA7-A740-DF9CB6302F77}" v="390" dt="2024-12-17T04:14:05.781"/>
    <p1510:client id="{43EB0343-EB88-4181-609F-D81DD55C265F}" v="193" dt="2024-12-17T18:01:54.069"/>
    <p1510:client id="{DEF7E40F-D283-B918-8FEC-C659900E4280}" v="3864" dt="2024-12-17T02:31:33.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a  Landry" userId="S::alandry@dinecollege.edu::c94cecad-0fd8-4f33-98e9-7ac2f6378075" providerId="AD" clId="Web-{1BDDFDEF-FD8A-1AA7-A740-DF9CB6302F77}"/>
    <pc:docChg chg="addSld delSld modSld">
      <pc:chgData name="Alysa  Landry" userId="S::alandry@dinecollege.edu::c94cecad-0fd8-4f33-98e9-7ac2f6378075" providerId="AD" clId="Web-{1BDDFDEF-FD8A-1AA7-A740-DF9CB6302F77}" dt="2024-12-17T04:14:05.781" v="387"/>
      <pc:docMkLst>
        <pc:docMk/>
      </pc:docMkLst>
      <pc:sldChg chg="new del">
        <pc:chgData name="Alysa  Landry" userId="S::alandry@dinecollege.edu::c94cecad-0fd8-4f33-98e9-7ac2f6378075" providerId="AD" clId="Web-{1BDDFDEF-FD8A-1AA7-A740-DF9CB6302F77}" dt="2024-12-17T04:07:08.765" v="2"/>
        <pc:sldMkLst>
          <pc:docMk/>
          <pc:sldMk cId="490003376" sldId="304"/>
        </pc:sldMkLst>
      </pc:sldChg>
      <pc:sldChg chg="delSp modSp new">
        <pc:chgData name="Alysa  Landry" userId="S::alandry@dinecollege.edu::c94cecad-0fd8-4f33-98e9-7ac2f6378075" providerId="AD" clId="Web-{1BDDFDEF-FD8A-1AA7-A740-DF9CB6302F77}" dt="2024-12-17T04:13:37.045" v="379" actId="20577"/>
        <pc:sldMkLst>
          <pc:docMk/>
          <pc:sldMk cId="914711673" sldId="305"/>
        </pc:sldMkLst>
        <pc:spChg chg="mod">
          <ac:chgData name="Alysa  Landry" userId="S::alandry@dinecollege.edu::c94cecad-0fd8-4f33-98e9-7ac2f6378075" providerId="AD" clId="Web-{1BDDFDEF-FD8A-1AA7-A740-DF9CB6302F77}" dt="2024-12-17T04:08:53.331" v="12" actId="20577"/>
          <ac:spMkLst>
            <pc:docMk/>
            <pc:sldMk cId="914711673" sldId="305"/>
            <ac:spMk id="2" creationId="{1EC695F6-6DB6-4BA6-FED6-D4412E60185E}"/>
          </ac:spMkLst>
        </pc:spChg>
        <pc:spChg chg="mod">
          <ac:chgData name="Alysa  Landry" userId="S::alandry@dinecollege.edu::c94cecad-0fd8-4f33-98e9-7ac2f6378075" providerId="AD" clId="Web-{1BDDFDEF-FD8A-1AA7-A740-DF9CB6302F77}" dt="2024-12-17T04:13:37.045" v="379" actId="20577"/>
          <ac:spMkLst>
            <pc:docMk/>
            <pc:sldMk cId="914711673" sldId="305"/>
            <ac:spMk id="3" creationId="{63B703F4-1D15-39BD-DB6E-059DDBAF6C40}"/>
          </ac:spMkLst>
        </pc:spChg>
        <pc:spChg chg="del mod">
          <ac:chgData name="Alysa  Landry" userId="S::alandry@dinecollege.edu::c94cecad-0fd8-4f33-98e9-7ac2f6378075" providerId="AD" clId="Web-{1BDDFDEF-FD8A-1AA7-A740-DF9CB6302F77}" dt="2024-12-17T04:09:00.878" v="14"/>
          <ac:spMkLst>
            <pc:docMk/>
            <pc:sldMk cId="914711673" sldId="305"/>
            <ac:spMk id="4" creationId="{64EC8E2D-3999-90A1-BD99-3CC1964B2592}"/>
          </ac:spMkLst>
        </pc:spChg>
      </pc:sldChg>
      <pc:sldChg chg="addSp modSp new">
        <pc:chgData name="Alysa  Landry" userId="S::alandry@dinecollege.edu::c94cecad-0fd8-4f33-98e9-7ac2f6378075" providerId="AD" clId="Web-{1BDDFDEF-FD8A-1AA7-A740-DF9CB6302F77}" dt="2024-12-17T04:07:48.094" v="4"/>
        <pc:sldMkLst>
          <pc:docMk/>
          <pc:sldMk cId="3905794939" sldId="306"/>
        </pc:sldMkLst>
        <pc:picChg chg="add mod">
          <ac:chgData name="Alysa  Landry" userId="S::alandry@dinecollege.edu::c94cecad-0fd8-4f33-98e9-7ac2f6378075" providerId="AD" clId="Web-{1BDDFDEF-FD8A-1AA7-A740-DF9CB6302F77}" dt="2024-12-17T04:07:48.094" v="4"/>
          <ac:picMkLst>
            <pc:docMk/>
            <pc:sldMk cId="3905794939" sldId="306"/>
            <ac:picMk id="2" creationId="{4ABFED2D-3517-6156-C955-E0EA6E7C9C44}"/>
          </ac:picMkLst>
        </pc:picChg>
      </pc:sldChg>
      <pc:sldChg chg="delSp modSp new">
        <pc:chgData name="Alysa  Landry" userId="S::alandry@dinecollege.edu::c94cecad-0fd8-4f33-98e9-7ac2f6378075" providerId="AD" clId="Web-{1BDDFDEF-FD8A-1AA7-A740-DF9CB6302F77}" dt="2024-12-17T04:14:05.781" v="387"/>
        <pc:sldMkLst>
          <pc:docMk/>
          <pc:sldMk cId="1102313774" sldId="307"/>
        </pc:sldMkLst>
        <pc:spChg chg="mod">
          <ac:chgData name="Alysa  Landry" userId="S::alandry@dinecollege.edu::c94cecad-0fd8-4f33-98e9-7ac2f6378075" providerId="AD" clId="Web-{1BDDFDEF-FD8A-1AA7-A740-DF9CB6302F77}" dt="2024-12-17T04:13:55.796" v="384" actId="20577"/>
          <ac:spMkLst>
            <pc:docMk/>
            <pc:sldMk cId="1102313774" sldId="307"/>
            <ac:spMk id="2" creationId="{D6C2837D-E475-1F6D-F937-8C891C63EB70}"/>
          </ac:spMkLst>
        </pc:spChg>
        <pc:spChg chg="del mod">
          <ac:chgData name="Alysa  Landry" userId="S::alandry@dinecollege.edu::c94cecad-0fd8-4f33-98e9-7ac2f6378075" providerId="AD" clId="Web-{1BDDFDEF-FD8A-1AA7-A740-DF9CB6302F77}" dt="2024-12-17T04:14:05.781" v="387"/>
          <ac:spMkLst>
            <pc:docMk/>
            <pc:sldMk cId="1102313774" sldId="307"/>
            <ac:spMk id="3" creationId="{D766399E-3377-EFBF-A02A-F31E3D97659C}"/>
          </ac:spMkLst>
        </pc:spChg>
        <pc:spChg chg="del">
          <ac:chgData name="Alysa  Landry" userId="S::alandry@dinecollege.edu::c94cecad-0fd8-4f33-98e9-7ac2f6378075" providerId="AD" clId="Web-{1BDDFDEF-FD8A-1AA7-A740-DF9CB6302F77}" dt="2024-12-17T04:14:02.780" v="386"/>
          <ac:spMkLst>
            <pc:docMk/>
            <pc:sldMk cId="1102313774" sldId="307"/>
            <ac:spMk id="4" creationId="{7BA1191B-DCD0-A8FC-3000-D9663445C4FD}"/>
          </ac:spMkLst>
        </pc:spChg>
      </pc:sldChg>
    </pc:docChg>
  </pc:docChgLst>
  <pc:docChgLst>
    <pc:chgData name="Alysa  Landry" userId="S::alandry@dinecollege.edu::c94cecad-0fd8-4f33-98e9-7ac2f6378075" providerId="AD" clId="Web-{27AA9E5A-F66E-4338-3F18-20C6AB6E53F4}"/>
    <pc:docChg chg="addSld delSld modSld sldOrd">
      <pc:chgData name="Alysa  Landry" userId="S::alandry@dinecollege.edu::c94cecad-0fd8-4f33-98e9-7ac2f6378075" providerId="AD" clId="Web-{27AA9E5A-F66E-4338-3F18-20C6AB6E53F4}" dt="2024-12-10T23:07:06.331" v="604"/>
      <pc:docMkLst>
        <pc:docMk/>
      </pc:docMkLst>
      <pc:sldChg chg="addSp delSp modSp ord">
        <pc:chgData name="Alysa  Landry" userId="S::alandry@dinecollege.edu::c94cecad-0fd8-4f33-98e9-7ac2f6378075" providerId="AD" clId="Web-{27AA9E5A-F66E-4338-3F18-20C6AB6E53F4}" dt="2024-12-10T23:06:40.627" v="602" actId="20577"/>
        <pc:sldMkLst>
          <pc:docMk/>
          <pc:sldMk cId="3090839270" sldId="258"/>
        </pc:sldMkLst>
        <pc:spChg chg="add mod">
          <ac:chgData name="Alysa  Landry" userId="S::alandry@dinecollege.edu::c94cecad-0fd8-4f33-98e9-7ac2f6378075" providerId="AD" clId="Web-{27AA9E5A-F66E-4338-3F18-20C6AB6E53F4}" dt="2024-12-10T23:06:40.627" v="602" actId="20577"/>
          <ac:spMkLst>
            <pc:docMk/>
            <pc:sldMk cId="3090839270" sldId="258"/>
            <ac:spMk id="13" creationId="{83A8E471-00DD-D1C7-69EA-33C2930795FF}"/>
          </ac:spMkLst>
        </pc:spChg>
        <pc:picChg chg="add mod ord">
          <ac:chgData name="Alysa  Landry" userId="S::alandry@dinecollege.edu::c94cecad-0fd8-4f33-98e9-7ac2f6378075" providerId="AD" clId="Web-{27AA9E5A-F66E-4338-3F18-20C6AB6E53F4}" dt="2024-12-10T22:37:55.894" v="145" actId="1076"/>
          <ac:picMkLst>
            <pc:docMk/>
            <pc:sldMk cId="3090839270" sldId="258"/>
            <ac:picMk id="12" creationId="{5508188D-61B8-25D8-090B-E5BAF627197A}"/>
          </ac:picMkLst>
        </pc:picChg>
      </pc:sldChg>
      <pc:sldChg chg="addSp delSp modSp mod ord setBg">
        <pc:chgData name="Alysa  Landry" userId="S::alandry@dinecollege.edu::c94cecad-0fd8-4f33-98e9-7ac2f6378075" providerId="AD" clId="Web-{27AA9E5A-F66E-4338-3F18-20C6AB6E53F4}" dt="2024-12-10T22:29:08.391" v="102" actId="20577"/>
        <pc:sldMkLst>
          <pc:docMk/>
          <pc:sldMk cId="2487866060" sldId="259"/>
        </pc:sldMkLst>
        <pc:spChg chg="mod">
          <ac:chgData name="Alysa  Landry" userId="S::alandry@dinecollege.edu::c94cecad-0fd8-4f33-98e9-7ac2f6378075" providerId="AD" clId="Web-{27AA9E5A-F66E-4338-3F18-20C6AB6E53F4}" dt="2024-12-10T22:25:10.586" v="22"/>
          <ac:spMkLst>
            <pc:docMk/>
            <pc:sldMk cId="2487866060" sldId="259"/>
            <ac:spMk id="2" creationId="{BA20D72C-BD8B-4D79-A14E-F7E1E1EB834C}"/>
          </ac:spMkLst>
        </pc:spChg>
        <pc:spChg chg="mod">
          <ac:chgData name="Alysa  Landry" userId="S::alandry@dinecollege.edu::c94cecad-0fd8-4f33-98e9-7ac2f6378075" providerId="AD" clId="Web-{27AA9E5A-F66E-4338-3F18-20C6AB6E53F4}" dt="2024-12-10T22:29:08.391" v="102" actId="20577"/>
          <ac:spMkLst>
            <pc:docMk/>
            <pc:sldMk cId="2487866060" sldId="259"/>
            <ac:spMk id="3" creationId="{D97E4D68-B622-4AAC-A3F9-7E64542216B0}"/>
          </ac:spMkLst>
        </pc:spChg>
      </pc:sldChg>
      <pc:sldChg chg="delSp modSp ord">
        <pc:chgData name="Alysa  Landry" userId="S::alandry@dinecollege.edu::c94cecad-0fd8-4f33-98e9-7ac2f6378075" providerId="AD" clId="Web-{27AA9E5A-F66E-4338-3F18-20C6AB6E53F4}" dt="2024-12-10T23:07:06.331" v="604"/>
        <pc:sldMkLst>
          <pc:docMk/>
          <pc:sldMk cId="1341039773" sldId="260"/>
        </pc:sldMkLst>
      </pc:sldChg>
    </pc:docChg>
  </pc:docChgLst>
  <pc:docChgLst>
    <pc:chgData name="Alysa  Landry" userId="S::alandry@dinecollege.edu::c94cecad-0fd8-4f33-98e9-7ac2f6378075" providerId="AD" clId="Web-{43EB0343-EB88-4181-609F-D81DD55C265F}"/>
    <pc:docChg chg="modSld">
      <pc:chgData name="Alysa  Landry" userId="S::alandry@dinecollege.edu::c94cecad-0fd8-4f33-98e9-7ac2f6378075" providerId="AD" clId="Web-{43EB0343-EB88-4181-609F-D81DD55C265F}" dt="2024-12-17T18:01:54.069" v="102" actId="20577"/>
      <pc:docMkLst>
        <pc:docMk/>
      </pc:docMkLst>
      <pc:sldChg chg="modSp">
        <pc:chgData name="Alysa  Landry" userId="S::alandry@dinecollege.edu::c94cecad-0fd8-4f33-98e9-7ac2f6378075" providerId="AD" clId="Web-{43EB0343-EB88-4181-609F-D81DD55C265F}" dt="2024-12-17T18:01:54.069" v="102" actId="20577"/>
        <pc:sldMkLst>
          <pc:docMk/>
          <pc:sldMk cId="3518940689" sldId="286"/>
        </pc:sldMkLst>
        <pc:spChg chg="mod">
          <ac:chgData name="Alysa  Landry" userId="S::alandry@dinecollege.edu::c94cecad-0fd8-4f33-98e9-7ac2f6378075" providerId="AD" clId="Web-{43EB0343-EB88-4181-609F-D81DD55C265F}" dt="2024-12-17T18:01:54.069" v="102" actId="20577"/>
          <ac:spMkLst>
            <pc:docMk/>
            <pc:sldMk cId="3518940689" sldId="286"/>
            <ac:spMk id="6" creationId="{E21ED2CF-775C-48EE-80AD-DB68E8047193}"/>
          </ac:spMkLst>
        </pc:spChg>
      </pc:sldChg>
      <pc:sldChg chg="addSp delSp modSp">
        <pc:chgData name="Alysa  Landry" userId="S::alandry@dinecollege.edu::c94cecad-0fd8-4f33-98e9-7ac2f6378075" providerId="AD" clId="Web-{43EB0343-EB88-4181-609F-D81DD55C265F}" dt="2024-12-17T15:44:25.389" v="35" actId="1076"/>
        <pc:sldMkLst>
          <pc:docMk/>
          <pc:sldMk cId="798458107" sldId="297"/>
        </pc:sldMkLst>
        <pc:picChg chg="del">
          <ac:chgData name="Alysa  Landry" userId="S::alandry@dinecollege.edu::c94cecad-0fd8-4f33-98e9-7ac2f6378075" providerId="AD" clId="Web-{43EB0343-EB88-4181-609F-D81DD55C265F}" dt="2024-12-17T15:42:17.275" v="32"/>
          <ac:picMkLst>
            <pc:docMk/>
            <pc:sldMk cId="798458107" sldId="297"/>
            <ac:picMk id="3" creationId="{09D493B5-1201-576A-EC15-2E506D0BF57F}"/>
          </ac:picMkLst>
        </pc:picChg>
        <pc:picChg chg="add mod">
          <ac:chgData name="Alysa  Landry" userId="S::alandry@dinecollege.edu::c94cecad-0fd8-4f33-98e9-7ac2f6378075" providerId="AD" clId="Web-{43EB0343-EB88-4181-609F-D81DD55C265F}" dt="2024-12-17T15:44:25.389" v="35" actId="1076"/>
          <ac:picMkLst>
            <pc:docMk/>
            <pc:sldMk cId="798458107" sldId="297"/>
            <ac:picMk id="4" creationId="{26078A9C-954F-B3D6-8253-E1EFBAF5EF2A}"/>
          </ac:picMkLst>
        </pc:picChg>
      </pc:sldChg>
      <pc:sldChg chg="modSp">
        <pc:chgData name="Alysa  Landry" userId="S::alandry@dinecollege.edu::c94cecad-0fd8-4f33-98e9-7ac2f6378075" providerId="AD" clId="Web-{43EB0343-EB88-4181-609F-D81DD55C265F}" dt="2024-12-17T15:59:11.749" v="98" actId="20577"/>
        <pc:sldMkLst>
          <pc:docMk/>
          <pc:sldMk cId="1543400877" sldId="299"/>
        </pc:sldMkLst>
        <pc:spChg chg="mod">
          <ac:chgData name="Alysa  Landry" userId="S::alandry@dinecollege.edu::c94cecad-0fd8-4f33-98e9-7ac2f6378075" providerId="AD" clId="Web-{43EB0343-EB88-4181-609F-D81DD55C265F}" dt="2024-12-17T15:59:11.749" v="98" actId="20577"/>
          <ac:spMkLst>
            <pc:docMk/>
            <pc:sldMk cId="1543400877" sldId="299"/>
            <ac:spMk id="6" creationId="{5F23DD5F-6E6D-B142-2F04-7736AB31BB71}"/>
          </ac:spMkLst>
        </pc:spChg>
      </pc:sldChg>
    </pc:docChg>
  </pc:docChgLst>
  <pc:docChgLst>
    <pc:chgData name="Mikayla Largo" userId="62118188-45f1-4472-8d8d-8915970e1f47" providerId="ADAL" clId="{EF7A4C60-6BE0-45F5-99DE-09FA9F60BE10}"/>
    <pc:docChg chg="addSld delSld modSld">
      <pc:chgData name="Mikayla Largo" userId="62118188-45f1-4472-8d8d-8915970e1f47" providerId="ADAL" clId="{EF7A4C60-6BE0-45F5-99DE-09FA9F60BE10}" dt="2024-11-14T22:42:16.476" v="15" actId="20577"/>
      <pc:docMkLst>
        <pc:docMk/>
      </pc:docMkLst>
      <pc:sldChg chg="modSp add">
        <pc:chgData name="Mikayla Largo" userId="62118188-45f1-4472-8d8d-8915970e1f47" providerId="ADAL" clId="{EF7A4C60-6BE0-45F5-99DE-09FA9F60BE10}" dt="2024-11-14T22:42:16.476" v="15" actId="20577"/>
        <pc:sldMkLst>
          <pc:docMk/>
          <pc:sldMk cId="3090839270" sldId="258"/>
        </pc:sldMkLst>
        <pc:spChg chg="mod">
          <ac:chgData name="Mikayla Largo" userId="62118188-45f1-4472-8d8d-8915970e1f47" providerId="ADAL" clId="{EF7A4C60-6BE0-45F5-99DE-09FA9F60BE10}" dt="2024-11-14T22:42:16.476" v="15" actId="20577"/>
          <ac:spMkLst>
            <pc:docMk/>
            <pc:sldMk cId="3090839270" sldId="258"/>
            <ac:spMk id="2" creationId="{8C4BE964-1198-4388-B081-49BB62AC4B60}"/>
          </ac:spMkLst>
        </pc:spChg>
      </pc:sldChg>
    </pc:docChg>
  </pc:docChgLst>
  <pc:docChgLst>
    <pc:chgData name="Alysa  Landry" userId="S::alandry@dinecollege.edu::c94cecad-0fd8-4f33-98e9-7ac2f6378075" providerId="AD" clId="Web-{DEF7E40F-D283-B918-8FEC-C659900E4280}"/>
    <pc:docChg chg="addSld delSld modSld sldOrd">
      <pc:chgData name="Alysa  Landry" userId="S::alandry@dinecollege.edu::c94cecad-0fd8-4f33-98e9-7ac2f6378075" providerId="AD" clId="Web-{DEF7E40F-D283-B918-8FEC-C659900E4280}" dt="2024-12-17T02:31:33.510" v="2888" actId="20577"/>
      <pc:docMkLst>
        <pc:docMk/>
      </pc:docMkLst>
      <pc:sldChg chg="addSp delSp modSp ord">
        <pc:chgData name="Alysa  Landry" userId="S::alandry@dinecollege.edu::c94cecad-0fd8-4f33-98e9-7ac2f6378075" providerId="AD" clId="Web-{DEF7E40F-D283-B918-8FEC-C659900E4280}" dt="2024-12-16T21:48:29.852" v="2332"/>
        <pc:sldMkLst>
          <pc:docMk/>
          <pc:sldMk cId="1341039773" sldId="260"/>
        </pc:sldMkLst>
        <pc:spChg chg="mod">
          <ac:chgData name="Alysa  Landry" userId="S::alandry@dinecollege.edu::c94cecad-0fd8-4f33-98e9-7ac2f6378075" providerId="AD" clId="Web-{DEF7E40F-D283-B918-8FEC-C659900E4280}" dt="2024-12-16T20:35:00.371" v="40" actId="20577"/>
          <ac:spMkLst>
            <pc:docMk/>
            <pc:sldMk cId="1341039773" sldId="260"/>
            <ac:spMk id="2" creationId="{062739D9-681D-4C0E-9AD4-D30AC13D93CF}"/>
          </ac:spMkLst>
        </pc:spChg>
        <pc:spChg chg="del">
          <ac:chgData name="Alysa  Landry" userId="S::alandry@dinecollege.edu::c94cecad-0fd8-4f33-98e9-7ac2f6378075" providerId="AD" clId="Web-{DEF7E40F-D283-B918-8FEC-C659900E4280}" dt="2024-12-16T20:35:01.480" v="41"/>
          <ac:spMkLst>
            <pc:docMk/>
            <pc:sldMk cId="1341039773" sldId="260"/>
            <ac:spMk id="3" creationId="{65D89908-2E27-4038-ACCB-2387E85C8AC9}"/>
          </ac:spMkLst>
        </pc:spChg>
        <pc:spChg chg="add mod">
          <ac:chgData name="Alysa  Landry" userId="S::alandry@dinecollege.edu::c94cecad-0fd8-4f33-98e9-7ac2f6378075" providerId="AD" clId="Web-{DEF7E40F-D283-B918-8FEC-C659900E4280}" dt="2024-12-16T20:36:22.842" v="61" actId="14100"/>
          <ac:spMkLst>
            <pc:docMk/>
            <pc:sldMk cId="1341039773" sldId="260"/>
            <ac:spMk id="6" creationId="{AF784ED3-16F8-14A0-9E36-BBD72E8C22E8}"/>
          </ac:spMkLst>
        </pc:spChg>
        <pc:picChg chg="add mod ord">
          <ac:chgData name="Alysa  Landry" userId="S::alandry@dinecollege.edu::c94cecad-0fd8-4f33-98e9-7ac2f6378075" providerId="AD" clId="Web-{DEF7E40F-D283-B918-8FEC-C659900E4280}" dt="2024-12-16T20:36:29.702" v="63" actId="1076"/>
          <ac:picMkLst>
            <pc:docMk/>
            <pc:sldMk cId="1341039773" sldId="260"/>
            <ac:picMk id="4" creationId="{FF160049-C040-8577-FF32-FF0481C8A969}"/>
          </ac:picMkLst>
        </pc:picChg>
        <pc:picChg chg="add del mod modCrop">
          <ac:chgData name="Alysa  Landry" userId="S::alandry@dinecollege.edu::c94cecad-0fd8-4f33-98e9-7ac2f6378075" providerId="AD" clId="Web-{DEF7E40F-D283-B918-8FEC-C659900E4280}" dt="2024-12-16T20:35:56.919" v="51"/>
          <ac:picMkLst>
            <pc:docMk/>
            <pc:sldMk cId="1341039773" sldId="260"/>
            <ac:picMk id="5" creationId="{FE0A78A1-C016-57D9-7E0B-EBB211DC1FF4}"/>
          </ac:picMkLst>
        </pc:picChg>
      </pc:sldChg>
      <pc:sldChg chg="modSp">
        <pc:chgData name="Alysa  Landry" userId="S::alandry@dinecollege.edu::c94cecad-0fd8-4f33-98e9-7ac2f6378075" providerId="AD" clId="Web-{DEF7E40F-D283-B918-8FEC-C659900E4280}" dt="2024-12-16T23:50:01.031" v="2817" actId="20577"/>
        <pc:sldMkLst>
          <pc:docMk/>
          <pc:sldMk cId="3410855331" sldId="263"/>
        </pc:sldMkLst>
        <pc:spChg chg="mod">
          <ac:chgData name="Alysa  Landry" userId="S::alandry@dinecollege.edu::c94cecad-0fd8-4f33-98e9-7ac2f6378075" providerId="AD" clId="Web-{DEF7E40F-D283-B918-8FEC-C659900E4280}" dt="2024-12-16T23:50:01.031" v="2817" actId="20577"/>
          <ac:spMkLst>
            <pc:docMk/>
            <pc:sldMk cId="3410855331" sldId="263"/>
            <ac:spMk id="8" creationId="{8F8ACCFE-746F-46A3-92BD-EFE89078DB6D}"/>
          </ac:spMkLst>
        </pc:spChg>
      </pc:sldChg>
      <pc:sldChg chg="modSp">
        <pc:chgData name="Alysa  Landry" userId="S::alandry@dinecollege.edu::c94cecad-0fd8-4f33-98e9-7ac2f6378075" providerId="AD" clId="Web-{DEF7E40F-D283-B918-8FEC-C659900E4280}" dt="2024-12-16T23:43:47.186" v="2809" actId="20577"/>
        <pc:sldMkLst>
          <pc:docMk/>
          <pc:sldMk cId="2194695521" sldId="277"/>
        </pc:sldMkLst>
        <pc:spChg chg="mod">
          <ac:chgData name="Alysa  Landry" userId="S::alandry@dinecollege.edu::c94cecad-0fd8-4f33-98e9-7ac2f6378075" providerId="AD" clId="Web-{DEF7E40F-D283-B918-8FEC-C659900E4280}" dt="2024-12-16T23:43:47.186" v="2809" actId="20577"/>
          <ac:spMkLst>
            <pc:docMk/>
            <pc:sldMk cId="2194695521" sldId="277"/>
            <ac:spMk id="11" creationId="{28361307-5393-48AF-8BA7-09EA968B35F5}"/>
          </ac:spMkLst>
        </pc:spChg>
      </pc:sldChg>
      <pc:sldChg chg="addSp delSp modSp add mod replId setBg">
        <pc:chgData name="Alysa  Landry" userId="S::alandry@dinecollege.edu::c94cecad-0fd8-4f33-98e9-7ac2f6378075" providerId="AD" clId="Web-{DEF7E40F-D283-B918-8FEC-C659900E4280}" dt="2024-12-16T20:43:20.622" v="138" actId="20577"/>
        <pc:sldMkLst>
          <pc:docMk/>
          <pc:sldMk cId="58453661" sldId="287"/>
        </pc:sldMkLst>
        <pc:spChg chg="mod ord">
          <ac:chgData name="Alysa  Landry" userId="S::alandry@dinecollege.edu::c94cecad-0fd8-4f33-98e9-7ac2f6378075" providerId="AD" clId="Web-{DEF7E40F-D283-B918-8FEC-C659900E4280}" dt="2024-12-16T20:42:29.339" v="129" actId="14100"/>
          <ac:spMkLst>
            <pc:docMk/>
            <pc:sldMk cId="58453661" sldId="287"/>
            <ac:spMk id="2" creationId="{062739D9-681D-4C0E-9AD4-D30AC13D93CF}"/>
          </ac:spMkLst>
        </pc:spChg>
        <pc:spChg chg="add del mod">
          <ac:chgData name="Alysa  Landry" userId="S::alandry@dinecollege.edu::c94cecad-0fd8-4f33-98e9-7ac2f6378075" providerId="AD" clId="Web-{DEF7E40F-D283-B918-8FEC-C659900E4280}" dt="2024-12-16T20:37:07.687" v="67"/>
          <ac:spMkLst>
            <pc:docMk/>
            <pc:sldMk cId="58453661" sldId="287"/>
            <ac:spMk id="5" creationId="{119AF176-BB30-23D6-F769-D34CCE6541A4}"/>
          </ac:spMkLst>
        </pc:spChg>
        <pc:spChg chg="del">
          <ac:chgData name="Alysa  Landry" userId="S::alandry@dinecollege.edu::c94cecad-0fd8-4f33-98e9-7ac2f6378075" providerId="AD" clId="Web-{DEF7E40F-D283-B918-8FEC-C659900E4280}" dt="2024-12-16T20:37:14.188" v="68"/>
          <ac:spMkLst>
            <pc:docMk/>
            <pc:sldMk cId="58453661" sldId="287"/>
            <ac:spMk id="6" creationId="{AF784ED3-16F8-14A0-9E36-BBD72E8C22E8}"/>
          </ac:spMkLst>
        </pc:spChg>
        <pc:spChg chg="add del mod">
          <ac:chgData name="Alysa  Landry" userId="S::alandry@dinecollege.edu::c94cecad-0fd8-4f33-98e9-7ac2f6378075" providerId="AD" clId="Web-{DEF7E40F-D283-B918-8FEC-C659900E4280}" dt="2024-12-16T20:43:20.622" v="138" actId="20577"/>
          <ac:spMkLst>
            <pc:docMk/>
            <pc:sldMk cId="58453661" sldId="287"/>
            <ac:spMk id="8" creationId="{7ED9644C-2E29-E1FD-B62A-50EB48F0B012}"/>
          </ac:spMkLst>
        </pc:spChg>
        <pc:spChg chg="add del">
          <ac:chgData name="Alysa  Landry" userId="S::alandry@dinecollege.edu::c94cecad-0fd8-4f33-98e9-7ac2f6378075" providerId="AD" clId="Web-{DEF7E40F-D283-B918-8FEC-C659900E4280}" dt="2024-12-16T20:39:35.146" v="83"/>
          <ac:spMkLst>
            <pc:docMk/>
            <pc:sldMk cId="58453661" sldId="287"/>
            <ac:spMk id="12" creationId="{48E96387-12F1-45E4-9322-ABBF2EE040E9}"/>
          </ac:spMkLst>
        </pc:spChg>
        <pc:spChg chg="add del">
          <ac:chgData name="Alysa  Landry" userId="S::alandry@dinecollege.edu::c94cecad-0fd8-4f33-98e9-7ac2f6378075" providerId="AD" clId="Web-{DEF7E40F-D283-B918-8FEC-C659900E4280}" dt="2024-12-16T20:38:35.190" v="74"/>
          <ac:spMkLst>
            <pc:docMk/>
            <pc:sldMk cId="58453661" sldId="287"/>
            <ac:spMk id="14" creationId="{A9F421DD-DE4E-4547-A904-3F80E25E3F35}"/>
          </ac:spMkLst>
        </pc:spChg>
        <pc:spChg chg="add del">
          <ac:chgData name="Alysa  Landry" userId="S::alandry@dinecollege.edu::c94cecad-0fd8-4f33-98e9-7ac2f6378075" providerId="AD" clId="Web-{DEF7E40F-D283-B918-8FEC-C659900E4280}" dt="2024-12-16T20:39:35.146" v="83"/>
          <ac:spMkLst>
            <pc:docMk/>
            <pc:sldMk cId="58453661" sldId="287"/>
            <ac:spMk id="16" creationId="{09985DEC-1215-4209-9708-B45CC977402E}"/>
          </ac:spMkLst>
        </pc:spChg>
        <pc:spChg chg="add del">
          <ac:chgData name="Alysa  Landry" userId="S::alandry@dinecollege.edu::c94cecad-0fd8-4f33-98e9-7ac2f6378075" providerId="AD" clId="Web-{DEF7E40F-D283-B918-8FEC-C659900E4280}" dt="2024-12-16T20:38:35.190" v="74"/>
          <ac:spMkLst>
            <pc:docMk/>
            <pc:sldMk cId="58453661" sldId="287"/>
            <ac:spMk id="18" creationId="{90EB7086-616E-4D44-94BE-D0F763561782}"/>
          </ac:spMkLst>
        </pc:spChg>
        <pc:spChg chg="add del">
          <ac:chgData name="Alysa  Landry" userId="S::alandry@dinecollege.edu::c94cecad-0fd8-4f33-98e9-7ac2f6378075" providerId="AD" clId="Web-{DEF7E40F-D283-B918-8FEC-C659900E4280}" dt="2024-12-16T20:39:35.146" v="83"/>
          <ac:spMkLst>
            <pc:docMk/>
            <pc:sldMk cId="58453661" sldId="287"/>
            <ac:spMk id="20" creationId="{F115DB35-53D7-4EDC-A965-A434929617CC}"/>
          </ac:spMkLst>
        </pc:spChg>
        <pc:spChg chg="add del">
          <ac:chgData name="Alysa  Landry" userId="S::alandry@dinecollege.edu::c94cecad-0fd8-4f33-98e9-7ac2f6378075" providerId="AD" clId="Web-{DEF7E40F-D283-B918-8FEC-C659900E4280}" dt="2024-12-16T20:39:35.146" v="83"/>
          <ac:spMkLst>
            <pc:docMk/>
            <pc:sldMk cId="58453661" sldId="287"/>
            <ac:spMk id="22" creationId="{4B610F9C-62FE-46FC-8607-C35030B6321A}"/>
          </ac:spMkLst>
        </pc:spChg>
        <pc:spChg chg="add del">
          <ac:chgData name="Alysa  Landry" userId="S::alandry@dinecollege.edu::c94cecad-0fd8-4f33-98e9-7ac2f6378075" providerId="AD" clId="Web-{DEF7E40F-D283-B918-8FEC-C659900E4280}" dt="2024-12-16T20:42:43.980" v="131"/>
          <ac:spMkLst>
            <pc:docMk/>
            <pc:sldMk cId="58453661" sldId="287"/>
            <ac:spMk id="27" creationId="{F7660A3D-94D7-4E5D-AE77-F2DEE49DF4EE}"/>
          </ac:spMkLst>
        </pc:spChg>
        <pc:spChg chg="add del">
          <ac:chgData name="Alysa  Landry" userId="S::alandry@dinecollege.edu::c94cecad-0fd8-4f33-98e9-7ac2f6378075" providerId="AD" clId="Web-{DEF7E40F-D283-B918-8FEC-C659900E4280}" dt="2024-12-16T20:38:35.190" v="74"/>
          <ac:spMkLst>
            <pc:docMk/>
            <pc:sldMk cId="58453661" sldId="287"/>
            <ac:spMk id="28" creationId="{A078A52F-85EA-4C0B-962B-D9D9DD4DD78C}"/>
          </ac:spMkLst>
        </pc:spChg>
        <pc:spChg chg="add del">
          <ac:chgData name="Alysa  Landry" userId="S::alandry@dinecollege.edu::c94cecad-0fd8-4f33-98e9-7ac2f6378075" providerId="AD" clId="Web-{DEF7E40F-D283-B918-8FEC-C659900E4280}" dt="2024-12-16T20:42:43.980" v="131"/>
          <ac:spMkLst>
            <pc:docMk/>
            <pc:sldMk cId="58453661" sldId="287"/>
            <ac:spMk id="29" creationId="{A44EB985-DC5C-4DAC-9D62-8DC7D0F25A8F}"/>
          </ac:spMkLst>
        </pc:spChg>
        <pc:spChg chg="add del">
          <ac:chgData name="Alysa  Landry" userId="S::alandry@dinecollege.edu::c94cecad-0fd8-4f33-98e9-7ac2f6378075" providerId="AD" clId="Web-{DEF7E40F-D283-B918-8FEC-C659900E4280}" dt="2024-12-16T20:38:35.190" v="74"/>
          <ac:spMkLst>
            <pc:docMk/>
            <pc:sldMk cId="58453661" sldId="287"/>
            <ac:spMk id="30" creationId="{919797D5-5700-4683-B30A-5B4D56CB8270}"/>
          </ac:spMkLst>
        </pc:spChg>
        <pc:spChg chg="add del">
          <ac:chgData name="Alysa  Landry" userId="S::alandry@dinecollege.edu::c94cecad-0fd8-4f33-98e9-7ac2f6378075" providerId="AD" clId="Web-{DEF7E40F-D283-B918-8FEC-C659900E4280}" dt="2024-12-16T20:42:43.980" v="131"/>
          <ac:spMkLst>
            <pc:docMk/>
            <pc:sldMk cId="58453661" sldId="287"/>
            <ac:spMk id="31" creationId="{3FCB64ED-B050-4F57-8188-F233260082B0}"/>
          </ac:spMkLst>
        </pc:spChg>
        <pc:spChg chg="add del">
          <ac:chgData name="Alysa  Landry" userId="S::alandry@dinecollege.edu::c94cecad-0fd8-4f33-98e9-7ac2f6378075" providerId="AD" clId="Web-{DEF7E40F-D283-B918-8FEC-C659900E4280}" dt="2024-12-16T20:38:35.190" v="74"/>
          <ac:spMkLst>
            <pc:docMk/>
            <pc:sldMk cId="58453661" sldId="287"/>
            <ac:spMk id="32" creationId="{4856A7B9-9801-42EC-A4C9-7E22A56EF53D}"/>
          </ac:spMkLst>
        </pc:spChg>
        <pc:spChg chg="add del">
          <ac:chgData name="Alysa  Landry" userId="S::alandry@dinecollege.edu::c94cecad-0fd8-4f33-98e9-7ac2f6378075" providerId="AD" clId="Web-{DEF7E40F-D283-B918-8FEC-C659900E4280}" dt="2024-12-16T20:42:43.980" v="131"/>
          <ac:spMkLst>
            <pc:docMk/>
            <pc:sldMk cId="58453661" sldId="287"/>
            <ac:spMk id="33" creationId="{495E99FA-492C-4C5E-9893-0F326B1B69E1}"/>
          </ac:spMkLst>
        </pc:spChg>
        <pc:spChg chg="add del">
          <ac:chgData name="Alysa  Landry" userId="S::alandry@dinecollege.edu::c94cecad-0fd8-4f33-98e9-7ac2f6378075" providerId="AD" clId="Web-{DEF7E40F-D283-B918-8FEC-C659900E4280}" dt="2024-12-16T20:42:43.980" v="131"/>
          <ac:spMkLst>
            <pc:docMk/>
            <pc:sldMk cId="58453661" sldId="287"/>
            <ac:spMk id="35" creationId="{1A59258C-AAC2-41CD-973C-7439B122A3FF}"/>
          </ac:spMkLst>
        </pc:spChg>
        <pc:spChg chg="del">
          <ac:chgData name="Alysa  Landry" userId="S::alandry@dinecollege.edu::c94cecad-0fd8-4f33-98e9-7ac2f6378075" providerId="AD" clId="Web-{DEF7E40F-D283-B918-8FEC-C659900E4280}" dt="2024-12-16T20:42:43.980" v="131"/>
          <ac:spMkLst>
            <pc:docMk/>
            <pc:sldMk cId="58453661" sldId="287"/>
            <ac:spMk id="37" creationId="{54516B72-0116-42B2-82A2-B11218A36636}"/>
          </ac:spMkLst>
        </pc:spChg>
        <pc:spChg chg="add del">
          <ac:chgData name="Alysa  Landry" userId="S::alandry@dinecollege.edu::c94cecad-0fd8-4f33-98e9-7ac2f6378075" providerId="AD" clId="Web-{DEF7E40F-D283-B918-8FEC-C659900E4280}" dt="2024-12-16T20:42:43.980" v="131"/>
          <ac:spMkLst>
            <pc:docMk/>
            <pc:sldMk cId="58453661" sldId="287"/>
            <ac:spMk id="39" creationId="{7CDB507F-21B7-4C27-B0FC-D9C465C6DB44}"/>
          </ac:spMkLst>
        </pc:spChg>
        <pc:spChg chg="add">
          <ac:chgData name="Alysa  Landry" userId="S::alandry@dinecollege.edu::c94cecad-0fd8-4f33-98e9-7ac2f6378075" providerId="AD" clId="Web-{DEF7E40F-D283-B918-8FEC-C659900E4280}" dt="2024-12-16T20:42:43.980" v="131"/>
          <ac:spMkLst>
            <pc:docMk/>
            <pc:sldMk cId="58453661" sldId="287"/>
            <ac:spMk id="50" creationId="{3FCB64ED-B050-4F57-8188-F233260082B0}"/>
          </ac:spMkLst>
        </pc:spChg>
        <pc:spChg chg="add">
          <ac:chgData name="Alysa  Landry" userId="S::alandry@dinecollege.edu::c94cecad-0fd8-4f33-98e9-7ac2f6378075" providerId="AD" clId="Web-{DEF7E40F-D283-B918-8FEC-C659900E4280}" dt="2024-12-16T20:42:43.980" v="131"/>
          <ac:spMkLst>
            <pc:docMk/>
            <pc:sldMk cId="58453661" sldId="287"/>
            <ac:spMk id="52" creationId="{495E99FA-492C-4C5E-9893-0F326B1B69E1}"/>
          </ac:spMkLst>
        </pc:spChg>
        <pc:spChg chg="add">
          <ac:chgData name="Alysa  Landry" userId="S::alandry@dinecollege.edu::c94cecad-0fd8-4f33-98e9-7ac2f6378075" providerId="AD" clId="Web-{DEF7E40F-D283-B918-8FEC-C659900E4280}" dt="2024-12-16T20:42:43.980" v="131"/>
          <ac:spMkLst>
            <pc:docMk/>
            <pc:sldMk cId="58453661" sldId="287"/>
            <ac:spMk id="56" creationId="{71E9F226-EB6E-48C9-ADDA-636DE4BF4EBE}"/>
          </ac:spMkLst>
        </pc:spChg>
        <pc:graphicFrameChg chg="add del">
          <ac:chgData name="Alysa  Landry" userId="S::alandry@dinecollege.edu::c94cecad-0fd8-4f33-98e9-7ac2f6378075" providerId="AD" clId="Web-{DEF7E40F-D283-B918-8FEC-C659900E4280}" dt="2024-12-16T20:40:32.397" v="108"/>
          <ac:graphicFrameMkLst>
            <pc:docMk/>
            <pc:sldMk cId="58453661" sldId="287"/>
            <ac:graphicFrameMk id="43" creationId="{B2A86EE0-E27D-1FCE-BAD6-C9B9506F4456}"/>
          </ac:graphicFrameMkLst>
        </pc:graphicFrameChg>
        <pc:picChg chg="del">
          <ac:chgData name="Alysa  Landry" userId="S::alandry@dinecollege.edu::c94cecad-0fd8-4f33-98e9-7ac2f6378075" providerId="AD" clId="Web-{DEF7E40F-D283-B918-8FEC-C659900E4280}" dt="2024-12-16T20:37:02.547" v="65"/>
          <ac:picMkLst>
            <pc:docMk/>
            <pc:sldMk cId="58453661" sldId="287"/>
            <ac:picMk id="4" creationId="{FF160049-C040-8577-FF32-FF0481C8A969}"/>
          </ac:picMkLst>
        </pc:picChg>
        <pc:picChg chg="add del mod">
          <ac:chgData name="Alysa  Landry" userId="S::alandry@dinecollege.edu::c94cecad-0fd8-4f33-98e9-7ac2f6378075" providerId="AD" clId="Web-{DEF7E40F-D283-B918-8FEC-C659900E4280}" dt="2024-12-16T20:38:12.158" v="72"/>
          <ac:picMkLst>
            <pc:docMk/>
            <pc:sldMk cId="58453661" sldId="287"/>
            <ac:picMk id="7" creationId="{AE2FA4A9-8D38-0A89-5E63-022B8373E1D8}"/>
          </ac:picMkLst>
        </pc:picChg>
      </pc:sldChg>
      <pc:sldChg chg="addSp delSp modSp new mod setBg">
        <pc:chgData name="Alysa  Landry" userId="S::alandry@dinecollege.edu::c94cecad-0fd8-4f33-98e9-7ac2f6378075" providerId="AD" clId="Web-{DEF7E40F-D283-B918-8FEC-C659900E4280}" dt="2024-12-16T21:05:48.331" v="998" actId="20577"/>
        <pc:sldMkLst>
          <pc:docMk/>
          <pc:sldMk cId="4266267896" sldId="288"/>
        </pc:sldMkLst>
        <pc:spChg chg="mod">
          <ac:chgData name="Alysa  Landry" userId="S::alandry@dinecollege.edu::c94cecad-0fd8-4f33-98e9-7ac2f6378075" providerId="AD" clId="Web-{DEF7E40F-D283-B918-8FEC-C659900E4280}" dt="2024-12-16T21:02:09.167" v="890"/>
          <ac:spMkLst>
            <pc:docMk/>
            <pc:sldMk cId="4266267896" sldId="288"/>
            <ac:spMk id="2" creationId="{38484B94-B8FB-005A-798E-C3857427153E}"/>
          </ac:spMkLst>
        </pc:spChg>
        <pc:spChg chg="mod">
          <ac:chgData name="Alysa  Landry" userId="S::alandry@dinecollege.edu::c94cecad-0fd8-4f33-98e9-7ac2f6378075" providerId="AD" clId="Web-{DEF7E40F-D283-B918-8FEC-C659900E4280}" dt="2024-12-16T21:05:48.331" v="998" actId="20577"/>
          <ac:spMkLst>
            <pc:docMk/>
            <pc:sldMk cId="4266267896" sldId="288"/>
            <ac:spMk id="3" creationId="{569BB5AE-5220-4854-9277-39FBF2E37DFF}"/>
          </ac:spMkLst>
        </pc:spChg>
        <pc:spChg chg="del">
          <ac:chgData name="Alysa  Landry" userId="S::alandry@dinecollege.edu::c94cecad-0fd8-4f33-98e9-7ac2f6378075" providerId="AD" clId="Web-{DEF7E40F-D283-B918-8FEC-C659900E4280}" dt="2024-12-16T20:53:04.945" v="254"/>
          <ac:spMkLst>
            <pc:docMk/>
            <pc:sldMk cId="4266267896" sldId="288"/>
            <ac:spMk id="4" creationId="{7699F255-8E84-129C-B76D-8BEEBE400E0B}"/>
          </ac:spMkLst>
        </pc:spChg>
        <pc:spChg chg="add">
          <ac:chgData name="Alysa  Landry" userId="S::alandry@dinecollege.edu::c94cecad-0fd8-4f33-98e9-7ac2f6378075" providerId="AD" clId="Web-{DEF7E40F-D283-B918-8FEC-C659900E4280}" dt="2024-12-16T21:02:09.167" v="890"/>
          <ac:spMkLst>
            <pc:docMk/>
            <pc:sldMk cId="4266267896" sldId="288"/>
            <ac:spMk id="10" creationId="{A078A52F-85EA-4C0B-962B-D9D9DD4DD78C}"/>
          </ac:spMkLst>
        </pc:spChg>
        <pc:spChg chg="add">
          <ac:chgData name="Alysa  Landry" userId="S::alandry@dinecollege.edu::c94cecad-0fd8-4f33-98e9-7ac2f6378075" providerId="AD" clId="Web-{DEF7E40F-D283-B918-8FEC-C659900E4280}" dt="2024-12-16T21:02:09.167" v="890"/>
          <ac:spMkLst>
            <pc:docMk/>
            <pc:sldMk cId="4266267896" sldId="288"/>
            <ac:spMk id="12" creationId="{919797D5-5700-4683-B30A-5B4D56CB8270}"/>
          </ac:spMkLst>
        </pc:spChg>
        <pc:spChg chg="add">
          <ac:chgData name="Alysa  Landry" userId="S::alandry@dinecollege.edu::c94cecad-0fd8-4f33-98e9-7ac2f6378075" providerId="AD" clId="Web-{DEF7E40F-D283-B918-8FEC-C659900E4280}" dt="2024-12-16T21:02:09.167" v="890"/>
          <ac:spMkLst>
            <pc:docMk/>
            <pc:sldMk cId="4266267896" sldId="288"/>
            <ac:spMk id="14" creationId="{4856A7B9-9801-42EC-A4C9-7E22A56EF53D}"/>
          </ac:spMkLst>
        </pc:spChg>
        <pc:spChg chg="add">
          <ac:chgData name="Alysa  Landry" userId="S::alandry@dinecollege.edu::c94cecad-0fd8-4f33-98e9-7ac2f6378075" providerId="AD" clId="Web-{DEF7E40F-D283-B918-8FEC-C659900E4280}" dt="2024-12-16T21:02:09.167" v="890"/>
          <ac:spMkLst>
            <pc:docMk/>
            <pc:sldMk cId="4266267896" sldId="288"/>
            <ac:spMk id="16" creationId="{A8D10092-A860-4EFB-963F-A14DA3648858}"/>
          </ac:spMkLst>
        </pc:spChg>
        <pc:picChg chg="add mod">
          <ac:chgData name="Alysa  Landry" userId="S::alandry@dinecollege.edu::c94cecad-0fd8-4f33-98e9-7ac2f6378075" providerId="AD" clId="Web-{DEF7E40F-D283-B918-8FEC-C659900E4280}" dt="2024-12-16T21:02:09.167" v="890"/>
          <ac:picMkLst>
            <pc:docMk/>
            <pc:sldMk cId="4266267896" sldId="288"/>
            <ac:picMk id="5" creationId="{DDB06A64-3E3E-0AA5-36BF-204DBDB8FFFA}"/>
          </ac:picMkLst>
        </pc:picChg>
      </pc:sldChg>
      <pc:sldChg chg="addSp delSp modSp new mod setBg">
        <pc:chgData name="Alysa  Landry" userId="S::alandry@dinecollege.edu::c94cecad-0fd8-4f33-98e9-7ac2f6378075" providerId="AD" clId="Web-{DEF7E40F-D283-B918-8FEC-C659900E4280}" dt="2024-12-16T21:04:21.484" v="906" actId="14100"/>
        <pc:sldMkLst>
          <pc:docMk/>
          <pc:sldMk cId="2106099478" sldId="289"/>
        </pc:sldMkLst>
        <pc:spChg chg="mod ord">
          <ac:chgData name="Alysa  Landry" userId="S::alandry@dinecollege.edu::c94cecad-0fd8-4f33-98e9-7ac2f6378075" providerId="AD" clId="Web-{DEF7E40F-D283-B918-8FEC-C659900E4280}" dt="2024-12-16T21:04:21.484" v="906" actId="14100"/>
          <ac:spMkLst>
            <pc:docMk/>
            <pc:sldMk cId="2106099478" sldId="289"/>
            <ac:spMk id="2" creationId="{4C54D924-2E81-903C-2040-328107B56949}"/>
          </ac:spMkLst>
        </pc:spChg>
        <pc:spChg chg="del">
          <ac:chgData name="Alysa  Landry" userId="S::alandry@dinecollege.edu::c94cecad-0fd8-4f33-98e9-7ac2f6378075" providerId="AD" clId="Web-{DEF7E40F-D283-B918-8FEC-C659900E4280}" dt="2024-12-16T21:04:03.155" v="894"/>
          <ac:spMkLst>
            <pc:docMk/>
            <pc:sldMk cId="2106099478" sldId="289"/>
            <ac:spMk id="3" creationId="{D88C2B8C-4115-D8FF-B809-948E87B04CC1}"/>
          </ac:spMkLst>
        </pc:spChg>
        <pc:spChg chg="del">
          <ac:chgData name="Alysa  Landry" userId="S::alandry@dinecollege.edu::c94cecad-0fd8-4f33-98e9-7ac2f6378075" providerId="AD" clId="Web-{DEF7E40F-D283-B918-8FEC-C659900E4280}" dt="2024-12-16T21:04:05.171" v="895"/>
          <ac:spMkLst>
            <pc:docMk/>
            <pc:sldMk cId="2106099478" sldId="289"/>
            <ac:spMk id="4" creationId="{AED83DEA-2A7D-D71C-300B-39961B957939}"/>
          </ac:spMkLst>
        </pc:spChg>
        <pc:spChg chg="add">
          <ac:chgData name="Alysa  Landry" userId="S::alandry@dinecollege.edu::c94cecad-0fd8-4f33-98e9-7ac2f6378075" providerId="AD" clId="Web-{DEF7E40F-D283-B918-8FEC-C659900E4280}" dt="2024-12-16T21:04:12.046" v="897"/>
          <ac:spMkLst>
            <pc:docMk/>
            <pc:sldMk cId="2106099478" sldId="289"/>
            <ac:spMk id="10" creationId="{A078A52F-85EA-4C0B-962B-D9D9DD4DD78C}"/>
          </ac:spMkLst>
        </pc:spChg>
        <pc:spChg chg="add">
          <ac:chgData name="Alysa  Landry" userId="S::alandry@dinecollege.edu::c94cecad-0fd8-4f33-98e9-7ac2f6378075" providerId="AD" clId="Web-{DEF7E40F-D283-B918-8FEC-C659900E4280}" dt="2024-12-16T21:04:12.046" v="897"/>
          <ac:spMkLst>
            <pc:docMk/>
            <pc:sldMk cId="2106099478" sldId="289"/>
            <ac:spMk id="12" creationId="{919797D5-5700-4683-B30A-5B4D56CB8270}"/>
          </ac:spMkLst>
        </pc:spChg>
        <pc:spChg chg="add">
          <ac:chgData name="Alysa  Landry" userId="S::alandry@dinecollege.edu::c94cecad-0fd8-4f33-98e9-7ac2f6378075" providerId="AD" clId="Web-{DEF7E40F-D283-B918-8FEC-C659900E4280}" dt="2024-12-16T21:04:12.046" v="897"/>
          <ac:spMkLst>
            <pc:docMk/>
            <pc:sldMk cId="2106099478" sldId="289"/>
            <ac:spMk id="14" creationId="{4856A7B9-9801-42EC-A4C9-7E22A56EF53D}"/>
          </ac:spMkLst>
        </pc:spChg>
        <pc:spChg chg="add">
          <ac:chgData name="Alysa  Landry" userId="S::alandry@dinecollege.edu::c94cecad-0fd8-4f33-98e9-7ac2f6378075" providerId="AD" clId="Web-{DEF7E40F-D283-B918-8FEC-C659900E4280}" dt="2024-12-16T21:04:12.046" v="897"/>
          <ac:spMkLst>
            <pc:docMk/>
            <pc:sldMk cId="2106099478" sldId="289"/>
            <ac:spMk id="16" creationId="{8AD54DB8-C150-4290-85D6-F5B0262BFEEF}"/>
          </ac:spMkLst>
        </pc:spChg>
        <pc:spChg chg="add">
          <ac:chgData name="Alysa  Landry" userId="S::alandry@dinecollege.edu::c94cecad-0fd8-4f33-98e9-7ac2f6378075" providerId="AD" clId="Web-{DEF7E40F-D283-B918-8FEC-C659900E4280}" dt="2024-12-16T21:04:12.046" v="897"/>
          <ac:spMkLst>
            <pc:docMk/>
            <pc:sldMk cId="2106099478" sldId="289"/>
            <ac:spMk id="18" creationId="{28D511D2-9CF1-40DE-BB88-A5A48A0E8AC6}"/>
          </ac:spMkLst>
        </pc:spChg>
        <pc:grpChg chg="add">
          <ac:chgData name="Alysa  Landry" userId="S::alandry@dinecollege.edu::c94cecad-0fd8-4f33-98e9-7ac2f6378075" providerId="AD" clId="Web-{DEF7E40F-D283-B918-8FEC-C659900E4280}" dt="2024-12-16T21:04:12.046" v="897"/>
          <ac:grpSpMkLst>
            <pc:docMk/>
            <pc:sldMk cId="2106099478" sldId="289"/>
            <ac:grpSpMk id="20" creationId="{40ADCA80-A0B1-4379-94EC-0A1A73BE1E7C}"/>
          </ac:grpSpMkLst>
        </pc:grpChg>
        <pc:picChg chg="add mod">
          <ac:chgData name="Alysa  Landry" userId="S::alandry@dinecollege.edu::c94cecad-0fd8-4f33-98e9-7ac2f6378075" providerId="AD" clId="Web-{DEF7E40F-D283-B918-8FEC-C659900E4280}" dt="2024-12-16T21:04:12.046" v="897"/>
          <ac:picMkLst>
            <pc:docMk/>
            <pc:sldMk cId="2106099478" sldId="289"/>
            <ac:picMk id="5" creationId="{74C50F0E-537F-91B3-2E00-53514627BBAC}"/>
          </ac:picMkLst>
        </pc:picChg>
      </pc:sldChg>
      <pc:sldChg chg="modSp new">
        <pc:chgData name="Alysa  Landry" userId="S::alandry@dinecollege.edu::c94cecad-0fd8-4f33-98e9-7ac2f6378075" providerId="AD" clId="Web-{DEF7E40F-D283-B918-8FEC-C659900E4280}" dt="2024-12-16T21:10:46.059" v="1652" actId="20577"/>
        <pc:sldMkLst>
          <pc:docMk/>
          <pc:sldMk cId="1612762001" sldId="290"/>
        </pc:sldMkLst>
        <pc:spChg chg="mod">
          <ac:chgData name="Alysa  Landry" userId="S::alandry@dinecollege.edu::c94cecad-0fd8-4f33-98e9-7ac2f6378075" providerId="AD" clId="Web-{DEF7E40F-D283-B918-8FEC-C659900E4280}" dt="2024-12-16T21:05:17.454" v="950" actId="14100"/>
          <ac:spMkLst>
            <pc:docMk/>
            <pc:sldMk cId="1612762001" sldId="290"/>
            <ac:spMk id="2" creationId="{722DFA04-D103-7ACB-ACBA-6B94EF731884}"/>
          </ac:spMkLst>
        </pc:spChg>
        <pc:spChg chg="mod">
          <ac:chgData name="Alysa  Landry" userId="S::alandry@dinecollege.edu::c94cecad-0fd8-4f33-98e9-7ac2f6378075" providerId="AD" clId="Web-{DEF7E40F-D283-B918-8FEC-C659900E4280}" dt="2024-12-16T21:10:42.293" v="1651" actId="20577"/>
          <ac:spMkLst>
            <pc:docMk/>
            <pc:sldMk cId="1612762001" sldId="290"/>
            <ac:spMk id="3" creationId="{2C347680-F864-8743-AE57-2193F22E9193}"/>
          </ac:spMkLst>
        </pc:spChg>
        <pc:spChg chg="mod">
          <ac:chgData name="Alysa  Landry" userId="S::alandry@dinecollege.edu::c94cecad-0fd8-4f33-98e9-7ac2f6378075" providerId="AD" clId="Web-{DEF7E40F-D283-B918-8FEC-C659900E4280}" dt="2024-12-16T21:10:46.059" v="1652" actId="20577"/>
          <ac:spMkLst>
            <pc:docMk/>
            <pc:sldMk cId="1612762001" sldId="290"/>
            <ac:spMk id="4" creationId="{F066FC1C-CD5A-8E90-470D-C1EDD7EDA30B}"/>
          </ac:spMkLst>
        </pc:spChg>
      </pc:sldChg>
      <pc:sldChg chg="modSp">
        <pc:chgData name="Alysa  Landry" userId="S::alandry@dinecollege.edu::c94cecad-0fd8-4f33-98e9-7ac2f6378075" providerId="AD" clId="Web-{DEF7E40F-D283-B918-8FEC-C659900E4280}" dt="2024-12-16T23:51:28.363" v="2822" actId="20577"/>
        <pc:sldMkLst>
          <pc:docMk/>
          <pc:sldMk cId="3930750196" sldId="291"/>
        </pc:sldMkLst>
        <pc:spChg chg="mod">
          <ac:chgData name="Alysa  Landry" userId="S::alandry@dinecollege.edu::c94cecad-0fd8-4f33-98e9-7ac2f6378075" providerId="AD" clId="Web-{DEF7E40F-D283-B918-8FEC-C659900E4280}" dt="2024-12-16T23:51:28.363" v="2822" actId="20577"/>
          <ac:spMkLst>
            <pc:docMk/>
            <pc:sldMk cId="3930750196" sldId="291"/>
            <ac:spMk id="4" creationId="{B5CAF62D-8626-4CC3-8A14-AA6B440126DF}"/>
          </ac:spMkLst>
        </pc:spChg>
      </pc:sldChg>
      <pc:sldChg chg="addSp delSp modSp new ord">
        <pc:chgData name="Alysa  Landry" userId="S::alandry@dinecollege.edu::c94cecad-0fd8-4f33-98e9-7ac2f6378075" providerId="AD" clId="Web-{DEF7E40F-D283-B918-8FEC-C659900E4280}" dt="2024-12-16T21:22:14.566" v="1747"/>
        <pc:sldMkLst>
          <pc:docMk/>
          <pc:sldMk cId="1609332503" sldId="294"/>
        </pc:sldMkLst>
        <pc:spChg chg="mod">
          <ac:chgData name="Alysa  Landry" userId="S::alandry@dinecollege.edu::c94cecad-0fd8-4f33-98e9-7ac2f6378075" providerId="AD" clId="Web-{DEF7E40F-D283-B918-8FEC-C659900E4280}" dt="2024-12-16T21:17:59.511" v="1679" actId="20577"/>
          <ac:spMkLst>
            <pc:docMk/>
            <pc:sldMk cId="1609332503" sldId="294"/>
            <ac:spMk id="2" creationId="{4C617D3C-C39E-D97B-68F6-06DBD6960B9D}"/>
          </ac:spMkLst>
        </pc:spChg>
        <pc:spChg chg="mod">
          <ac:chgData name="Alysa  Landry" userId="S::alandry@dinecollege.edu::c94cecad-0fd8-4f33-98e9-7ac2f6378075" providerId="AD" clId="Web-{DEF7E40F-D283-B918-8FEC-C659900E4280}" dt="2024-12-16T21:20:43.610" v="1744" actId="14100"/>
          <ac:spMkLst>
            <pc:docMk/>
            <pc:sldMk cId="1609332503" sldId="294"/>
            <ac:spMk id="3" creationId="{04ADBF5B-4F06-AB5C-21C7-042AC835CA52}"/>
          </ac:spMkLst>
        </pc:spChg>
        <pc:spChg chg="del mod">
          <ac:chgData name="Alysa  Landry" userId="S::alandry@dinecollege.edu::c94cecad-0fd8-4f33-98e9-7ac2f6378075" providerId="AD" clId="Web-{DEF7E40F-D283-B918-8FEC-C659900E4280}" dt="2024-12-16T21:17:51.198" v="1660"/>
          <ac:spMkLst>
            <pc:docMk/>
            <pc:sldMk cId="1609332503" sldId="294"/>
            <ac:spMk id="4" creationId="{577B125C-BD89-49F7-10E3-61CCAB44A605}"/>
          </ac:spMkLst>
        </pc:spChg>
        <pc:picChg chg="add mod">
          <ac:chgData name="Alysa  Landry" userId="S::alandry@dinecollege.edu::c94cecad-0fd8-4f33-98e9-7ac2f6378075" providerId="AD" clId="Web-{DEF7E40F-D283-B918-8FEC-C659900E4280}" dt="2024-12-16T21:20:39.313" v="1743" actId="1076"/>
          <ac:picMkLst>
            <pc:docMk/>
            <pc:sldMk cId="1609332503" sldId="294"/>
            <ac:picMk id="5" creationId="{D5F33FB5-CF72-8FA1-73C6-B0D76471C1AF}"/>
          </ac:picMkLst>
        </pc:picChg>
      </pc:sldChg>
      <pc:sldChg chg="addSp delSp modSp new">
        <pc:chgData name="Alysa  Landry" userId="S::alandry@dinecollege.edu::c94cecad-0fd8-4f33-98e9-7ac2f6378075" providerId="AD" clId="Web-{DEF7E40F-D283-B918-8FEC-C659900E4280}" dt="2024-12-16T21:42:18.278" v="2278" actId="20577"/>
        <pc:sldMkLst>
          <pc:docMk/>
          <pc:sldMk cId="1536876155" sldId="295"/>
        </pc:sldMkLst>
        <pc:spChg chg="mod">
          <ac:chgData name="Alysa  Landry" userId="S::alandry@dinecollege.edu::c94cecad-0fd8-4f33-98e9-7ac2f6378075" providerId="AD" clId="Web-{DEF7E40F-D283-B918-8FEC-C659900E4280}" dt="2024-12-16T21:25:14.729" v="1812" actId="20577"/>
          <ac:spMkLst>
            <pc:docMk/>
            <pc:sldMk cId="1536876155" sldId="295"/>
            <ac:spMk id="2" creationId="{2012D87E-7E8C-9FEC-8903-1D23533D6960}"/>
          </ac:spMkLst>
        </pc:spChg>
        <pc:spChg chg="del">
          <ac:chgData name="Alysa  Landry" userId="S::alandry@dinecollege.edu::c94cecad-0fd8-4f33-98e9-7ac2f6378075" providerId="AD" clId="Web-{DEF7E40F-D283-B918-8FEC-C659900E4280}" dt="2024-12-16T21:27:15.670" v="1814"/>
          <ac:spMkLst>
            <pc:docMk/>
            <pc:sldMk cId="1536876155" sldId="295"/>
            <ac:spMk id="3" creationId="{B453675A-B574-B182-B980-0B7AF33CEC88}"/>
          </ac:spMkLst>
        </pc:spChg>
        <pc:spChg chg="del">
          <ac:chgData name="Alysa  Landry" userId="S::alandry@dinecollege.edu::c94cecad-0fd8-4f33-98e9-7ac2f6378075" providerId="AD" clId="Web-{DEF7E40F-D283-B918-8FEC-C659900E4280}" dt="2024-12-16T21:25:51.839" v="1813"/>
          <ac:spMkLst>
            <pc:docMk/>
            <pc:sldMk cId="1536876155" sldId="295"/>
            <ac:spMk id="4" creationId="{31E513EB-CE93-3EC6-B7CB-9C29D6AE7FDE}"/>
          </ac:spMkLst>
        </pc:spChg>
        <pc:spChg chg="add mod">
          <ac:chgData name="Alysa  Landry" userId="S::alandry@dinecollege.edu::c94cecad-0fd8-4f33-98e9-7ac2f6378075" providerId="AD" clId="Web-{DEF7E40F-D283-B918-8FEC-C659900E4280}" dt="2024-12-16T21:42:18.278" v="2278" actId="20577"/>
          <ac:spMkLst>
            <pc:docMk/>
            <pc:sldMk cId="1536876155" sldId="295"/>
            <ac:spMk id="6" creationId="{35EA5408-1ECE-B643-8086-DDAE55316B19}"/>
          </ac:spMkLst>
        </pc:spChg>
        <pc:picChg chg="add mod ord">
          <ac:chgData name="Alysa  Landry" userId="S::alandry@dinecollege.edu::c94cecad-0fd8-4f33-98e9-7ac2f6378075" providerId="AD" clId="Web-{DEF7E40F-D283-B918-8FEC-C659900E4280}" dt="2024-12-16T21:27:23.311" v="1815" actId="1076"/>
          <ac:picMkLst>
            <pc:docMk/>
            <pc:sldMk cId="1536876155" sldId="295"/>
            <ac:picMk id="5" creationId="{FCEEC24E-919F-471C-1355-D2975F46F946}"/>
          </ac:picMkLst>
        </pc:picChg>
      </pc:sldChg>
      <pc:sldChg chg="new del">
        <pc:chgData name="Alysa  Landry" userId="S::alandry@dinecollege.edu::c94cecad-0fd8-4f33-98e9-7ac2f6378075" providerId="AD" clId="Web-{DEF7E40F-D283-B918-8FEC-C659900E4280}" dt="2024-12-16T21:42:22.434" v="2279"/>
        <pc:sldMkLst>
          <pc:docMk/>
          <pc:sldMk cId="3616862807" sldId="296"/>
        </pc:sldMkLst>
      </pc:sldChg>
      <pc:sldChg chg="addSp delSp modSp new ord">
        <pc:chgData name="Alysa  Landry" userId="S::alandry@dinecollege.edu::c94cecad-0fd8-4f33-98e9-7ac2f6378075" providerId="AD" clId="Web-{DEF7E40F-D283-B918-8FEC-C659900E4280}" dt="2024-12-16T23:34:44.818" v="2807" actId="1076"/>
        <pc:sldMkLst>
          <pc:docMk/>
          <pc:sldMk cId="798458107" sldId="297"/>
        </pc:sldMkLst>
        <pc:spChg chg="mod">
          <ac:chgData name="Alysa  Landry" userId="S::alandry@dinecollege.edu::c94cecad-0fd8-4f33-98e9-7ac2f6378075" providerId="AD" clId="Web-{DEF7E40F-D283-B918-8FEC-C659900E4280}" dt="2024-12-16T21:42:36.700" v="2287" actId="20577"/>
          <ac:spMkLst>
            <pc:docMk/>
            <pc:sldMk cId="798458107" sldId="297"/>
            <ac:spMk id="2" creationId="{E994F26B-4192-8177-8B63-427938D2739B}"/>
          </ac:spMkLst>
        </pc:spChg>
        <pc:spChg chg="del">
          <ac:chgData name="Alysa  Landry" userId="S::alandry@dinecollege.edu::c94cecad-0fd8-4f33-98e9-7ac2f6378075" providerId="AD" clId="Web-{DEF7E40F-D283-B918-8FEC-C659900E4280}" dt="2024-12-16T21:44:48.752" v="2288"/>
          <ac:spMkLst>
            <pc:docMk/>
            <pc:sldMk cId="798458107" sldId="297"/>
            <ac:spMk id="3" creationId="{2EC7D69A-65E7-54FA-2D4A-B299044EED16}"/>
          </ac:spMkLst>
        </pc:spChg>
        <pc:spChg chg="del">
          <ac:chgData name="Alysa  Landry" userId="S::alandry@dinecollege.edu::c94cecad-0fd8-4f33-98e9-7ac2f6378075" providerId="AD" clId="Web-{DEF7E40F-D283-B918-8FEC-C659900E4280}" dt="2024-12-16T21:44:50.736" v="2289"/>
          <ac:spMkLst>
            <pc:docMk/>
            <pc:sldMk cId="798458107" sldId="297"/>
            <ac:spMk id="4" creationId="{2C3C582F-5F2A-AE51-96A2-E131736886BC}"/>
          </ac:spMkLst>
        </pc:spChg>
        <pc:picChg chg="add mod">
          <ac:chgData name="Alysa  Landry" userId="S::alandry@dinecollege.edu::c94cecad-0fd8-4f33-98e9-7ac2f6378075" providerId="AD" clId="Web-{DEF7E40F-D283-B918-8FEC-C659900E4280}" dt="2024-12-16T23:34:44.818" v="2807" actId="1076"/>
          <ac:picMkLst>
            <pc:docMk/>
            <pc:sldMk cId="798458107" sldId="297"/>
            <ac:picMk id="3" creationId="{09D493B5-1201-576A-EC15-2E506D0BF57F}"/>
          </ac:picMkLst>
        </pc:picChg>
        <pc:picChg chg="add del mod">
          <ac:chgData name="Alysa  Landry" userId="S::alandry@dinecollege.edu::c94cecad-0fd8-4f33-98e9-7ac2f6378075" providerId="AD" clId="Web-{DEF7E40F-D283-B918-8FEC-C659900E4280}" dt="2024-12-16T23:34:19.786" v="2802"/>
          <ac:picMkLst>
            <pc:docMk/>
            <pc:sldMk cId="798458107" sldId="297"/>
            <ac:picMk id="5" creationId="{F35D4847-545D-4908-7BAC-3285C8D7D7A3}"/>
          </ac:picMkLst>
        </pc:picChg>
      </pc:sldChg>
      <pc:sldChg chg="addSp delSp modSp new del">
        <pc:chgData name="Alysa  Landry" userId="S::alandry@dinecollege.edu::c94cecad-0fd8-4f33-98e9-7ac2f6378075" providerId="AD" clId="Web-{DEF7E40F-D283-B918-8FEC-C659900E4280}" dt="2024-12-16T21:46:01.316" v="2301"/>
        <pc:sldMkLst>
          <pc:docMk/>
          <pc:sldMk cId="497517484" sldId="298"/>
        </pc:sldMkLst>
        <pc:spChg chg="del">
          <ac:chgData name="Alysa  Landry" userId="S::alandry@dinecollege.edu::c94cecad-0fd8-4f33-98e9-7ac2f6378075" providerId="AD" clId="Web-{DEF7E40F-D283-B918-8FEC-C659900E4280}" dt="2024-12-16T21:45:37.066" v="2295"/>
          <ac:spMkLst>
            <pc:docMk/>
            <pc:sldMk cId="497517484" sldId="298"/>
            <ac:spMk id="3" creationId="{EF1190B4-5DC5-A270-35E7-0A18BB6B0BFD}"/>
          </ac:spMkLst>
        </pc:spChg>
        <pc:spChg chg="del">
          <ac:chgData name="Alysa  Landry" userId="S::alandry@dinecollege.edu::c94cecad-0fd8-4f33-98e9-7ac2f6378075" providerId="AD" clId="Web-{DEF7E40F-D283-B918-8FEC-C659900E4280}" dt="2024-12-16T21:45:39.441" v="2296"/>
          <ac:spMkLst>
            <pc:docMk/>
            <pc:sldMk cId="497517484" sldId="298"/>
            <ac:spMk id="4" creationId="{82536F31-8B5A-52B9-2810-91C6F0C0C8B5}"/>
          </ac:spMkLst>
        </pc:spChg>
        <pc:spChg chg="add mod">
          <ac:chgData name="Alysa  Landry" userId="S::alandry@dinecollege.edu::c94cecad-0fd8-4f33-98e9-7ac2f6378075" providerId="AD" clId="Web-{DEF7E40F-D283-B918-8FEC-C659900E4280}" dt="2024-12-16T21:45:49.941" v="2299" actId="14100"/>
          <ac:spMkLst>
            <pc:docMk/>
            <pc:sldMk cId="497517484" sldId="298"/>
            <ac:spMk id="6" creationId="{A0C7731C-DA71-87FB-E0AD-9EDFCB35270F}"/>
          </ac:spMkLst>
        </pc:spChg>
      </pc:sldChg>
      <pc:sldChg chg="addSp modSp new">
        <pc:chgData name="Alysa  Landry" userId="S::alandry@dinecollege.edu::c94cecad-0fd8-4f33-98e9-7ac2f6378075" providerId="AD" clId="Web-{DEF7E40F-D283-B918-8FEC-C659900E4280}" dt="2024-12-17T02:31:33.510" v="2888" actId="20577"/>
        <pc:sldMkLst>
          <pc:docMk/>
          <pc:sldMk cId="1543400877" sldId="299"/>
        </pc:sldMkLst>
        <pc:spChg chg="add mod">
          <ac:chgData name="Alysa  Landry" userId="S::alandry@dinecollege.edu::c94cecad-0fd8-4f33-98e9-7ac2f6378075" providerId="AD" clId="Web-{DEF7E40F-D283-B918-8FEC-C659900E4280}" dt="2024-12-16T21:47:27.850" v="2331" actId="14100"/>
          <ac:spMkLst>
            <pc:docMk/>
            <pc:sldMk cId="1543400877" sldId="299"/>
            <ac:spMk id="3" creationId="{DEB8AE2B-DF38-4DE5-BC7F-62D0997C617B}"/>
          </ac:spMkLst>
        </pc:spChg>
        <pc:spChg chg="add mod">
          <ac:chgData name="Alysa  Landry" userId="S::alandry@dinecollege.edu::c94cecad-0fd8-4f33-98e9-7ac2f6378075" providerId="AD" clId="Web-{DEF7E40F-D283-B918-8FEC-C659900E4280}" dt="2024-12-16T21:47:23.647" v="2330" actId="20577"/>
          <ac:spMkLst>
            <pc:docMk/>
            <pc:sldMk cId="1543400877" sldId="299"/>
            <ac:spMk id="4" creationId="{33AB781F-EAB7-A127-CB0C-2494E894BDB4}"/>
          </ac:spMkLst>
        </pc:spChg>
        <pc:spChg chg="add mod">
          <ac:chgData name="Alysa  Landry" userId="S::alandry@dinecollege.edu::c94cecad-0fd8-4f33-98e9-7ac2f6378075" providerId="AD" clId="Web-{DEF7E40F-D283-B918-8FEC-C659900E4280}" dt="2024-12-16T21:47:18.866" v="2325" actId="20577"/>
          <ac:spMkLst>
            <pc:docMk/>
            <pc:sldMk cId="1543400877" sldId="299"/>
            <ac:spMk id="5" creationId="{0996930B-2FB2-1B1E-9477-867F9F52DEF5}"/>
          </ac:spMkLst>
        </pc:spChg>
        <pc:spChg chg="add mod">
          <ac:chgData name="Alysa  Landry" userId="S::alandry@dinecollege.edu::c94cecad-0fd8-4f33-98e9-7ac2f6378075" providerId="AD" clId="Web-{DEF7E40F-D283-B918-8FEC-C659900E4280}" dt="2024-12-17T02:31:33.510" v="2888" actId="20577"/>
          <ac:spMkLst>
            <pc:docMk/>
            <pc:sldMk cId="1543400877" sldId="299"/>
            <ac:spMk id="6" creationId="{5F23DD5F-6E6D-B142-2F04-7736AB31BB71}"/>
          </ac:spMkLst>
        </pc:spChg>
      </pc:sldChg>
    </pc:docChg>
  </pc:docChgLst>
  <pc:docChgLst>
    <pc:chgData name="Kendra R Begay" userId="f9df8c19-a7b0-44a7-8082-ee4fe952601e" providerId="ADAL" clId="{A87F4EC6-4002-4916-B6F0-F4159E5F9D72}"/>
    <pc:docChg chg="custSel modSld">
      <pc:chgData name="Kendra R Begay" userId="f9df8c19-a7b0-44a7-8082-ee4fe952601e" providerId="ADAL" clId="{A87F4EC6-4002-4916-B6F0-F4159E5F9D72}" dt="2024-12-17T22:14:23.618" v="115" actId="1076"/>
      <pc:docMkLst>
        <pc:docMk/>
      </pc:docMkLst>
      <pc:sldChg chg="addSp delSp modSp">
        <pc:chgData name="Kendra R Begay" userId="f9df8c19-a7b0-44a7-8082-ee4fe952601e" providerId="ADAL" clId="{A87F4EC6-4002-4916-B6F0-F4159E5F9D72}" dt="2024-12-16T23:49:25.948" v="51" actId="1076"/>
        <pc:sldMkLst>
          <pc:docMk/>
          <pc:sldMk cId="2721121131" sldId="257"/>
        </pc:sldMkLst>
        <pc:spChg chg="del">
          <ac:chgData name="Kendra R Begay" userId="f9df8c19-a7b0-44a7-8082-ee4fe952601e" providerId="ADAL" clId="{A87F4EC6-4002-4916-B6F0-F4159E5F9D72}" dt="2024-12-16T16:55:47.512" v="0" actId="931"/>
          <ac:spMkLst>
            <pc:docMk/>
            <pc:sldMk cId="2721121131" sldId="257"/>
            <ac:spMk id="6" creationId="{1BD46258-F735-423B-A0A3-F9BC0AD85D57}"/>
          </ac:spMkLst>
        </pc:spChg>
        <pc:spChg chg="add del mod">
          <ac:chgData name="Kendra R Begay" userId="f9df8c19-a7b0-44a7-8082-ee4fe952601e" providerId="ADAL" clId="{A87F4EC6-4002-4916-B6F0-F4159E5F9D72}" dt="2024-12-16T20:54:12.276" v="12" actId="931"/>
          <ac:spMkLst>
            <pc:docMk/>
            <pc:sldMk cId="2721121131" sldId="257"/>
            <ac:spMk id="15" creationId="{42D474C6-8C25-4CEC-BDD8-86272A1D1E14}"/>
          </ac:spMkLst>
        </pc:spChg>
        <pc:picChg chg="add del mod">
          <ac:chgData name="Kendra R Begay" userId="f9df8c19-a7b0-44a7-8082-ee4fe952601e" providerId="ADAL" clId="{A87F4EC6-4002-4916-B6F0-F4159E5F9D72}" dt="2024-12-16T20:54:08.068" v="11" actId="478"/>
          <ac:picMkLst>
            <pc:docMk/>
            <pc:sldMk cId="2721121131" sldId="257"/>
            <ac:picMk id="5" creationId="{746AE37E-0C55-4784-8A7B-9A725A7E92B3}"/>
          </ac:picMkLst>
        </pc:picChg>
        <pc:picChg chg="add mod">
          <ac:chgData name="Kendra R Begay" userId="f9df8c19-a7b0-44a7-8082-ee4fe952601e" providerId="ADAL" clId="{A87F4EC6-4002-4916-B6F0-F4159E5F9D72}" dt="2024-12-16T23:49:25.948" v="51" actId="1076"/>
          <ac:picMkLst>
            <pc:docMk/>
            <pc:sldMk cId="2721121131" sldId="257"/>
            <ac:picMk id="5" creationId="{7DDF2803-09FE-4343-ABE5-F0A2D777D7E8}"/>
          </ac:picMkLst>
        </pc:picChg>
        <pc:picChg chg="add mod">
          <ac:chgData name="Kendra R Begay" userId="f9df8c19-a7b0-44a7-8082-ee4fe952601e" providerId="ADAL" clId="{A87F4EC6-4002-4916-B6F0-F4159E5F9D72}" dt="2024-12-16T21:32:31.760" v="29" actId="1076"/>
          <ac:picMkLst>
            <pc:docMk/>
            <pc:sldMk cId="2721121131" sldId="257"/>
            <ac:picMk id="17" creationId="{AE9C6E71-75E7-41CB-A1E2-B113638859FC}"/>
          </ac:picMkLst>
        </pc:picChg>
        <pc:picChg chg="add del mod modCrop">
          <ac:chgData name="Kendra R Begay" userId="f9df8c19-a7b0-44a7-8082-ee4fe952601e" providerId="ADAL" clId="{A87F4EC6-4002-4916-B6F0-F4159E5F9D72}" dt="2024-12-16T23:49:03.939" v="44" actId="478"/>
          <ac:picMkLst>
            <pc:docMk/>
            <pc:sldMk cId="2721121131" sldId="257"/>
            <ac:picMk id="19" creationId="{32B089D0-412F-4A2E-8E3B-E998E7F098B7}"/>
          </ac:picMkLst>
        </pc:picChg>
        <pc:cxnChg chg="add del mod">
          <ac:chgData name="Kendra R Begay" userId="f9df8c19-a7b0-44a7-8082-ee4fe952601e" providerId="ADAL" clId="{A87F4EC6-4002-4916-B6F0-F4159E5F9D72}" dt="2024-12-16T16:56:47.543" v="9" actId="478"/>
          <ac:cxnSpMkLst>
            <pc:docMk/>
            <pc:sldMk cId="2721121131" sldId="257"/>
            <ac:cxnSpMk id="8" creationId="{A8A36FCC-BEDE-4370-8090-AB7B53A487BD}"/>
          </ac:cxnSpMkLst>
        </pc:cxnChg>
        <pc:cxnChg chg="add mod">
          <ac:chgData name="Kendra R Begay" userId="f9df8c19-a7b0-44a7-8082-ee4fe952601e" providerId="ADAL" clId="{A87F4EC6-4002-4916-B6F0-F4159E5F9D72}" dt="2024-12-16T21:33:36.446" v="41" actId="1076"/>
          <ac:cxnSpMkLst>
            <pc:docMk/>
            <pc:sldMk cId="2721121131" sldId="257"/>
            <ac:cxnSpMk id="21" creationId="{3B039BC1-BC2F-4839-B427-566C835DA87A}"/>
          </ac:cxnSpMkLst>
        </pc:cxnChg>
        <pc:cxnChg chg="add mod">
          <ac:chgData name="Kendra R Begay" userId="f9df8c19-a7b0-44a7-8082-ee4fe952601e" providerId="ADAL" clId="{A87F4EC6-4002-4916-B6F0-F4159E5F9D72}" dt="2024-12-16T21:33:46.464" v="42" actId="11529"/>
          <ac:cxnSpMkLst>
            <pc:docMk/>
            <pc:sldMk cId="2721121131" sldId="257"/>
            <ac:cxnSpMk id="29" creationId="{1C25BC00-CCC2-4F79-AE4A-DA8D3E49AF7C}"/>
          </ac:cxnSpMkLst>
        </pc:cxnChg>
        <pc:cxnChg chg="add mod">
          <ac:chgData name="Kendra R Begay" userId="f9df8c19-a7b0-44a7-8082-ee4fe952601e" providerId="ADAL" clId="{A87F4EC6-4002-4916-B6F0-F4159E5F9D72}" dt="2024-12-16T21:34:00.758" v="43" actId="11529"/>
          <ac:cxnSpMkLst>
            <pc:docMk/>
            <pc:sldMk cId="2721121131" sldId="257"/>
            <ac:cxnSpMk id="31" creationId="{3FBFD926-78AB-412C-9778-7BA9E88AEE3D}"/>
          </ac:cxnSpMkLst>
        </pc:cxnChg>
      </pc:sldChg>
      <pc:sldChg chg="addSp modSp">
        <pc:chgData name="Kendra R Begay" userId="f9df8c19-a7b0-44a7-8082-ee4fe952601e" providerId="ADAL" clId="{A87F4EC6-4002-4916-B6F0-F4159E5F9D72}" dt="2024-12-17T22:14:23.618" v="115" actId="1076"/>
        <pc:sldMkLst>
          <pc:docMk/>
          <pc:sldMk cId="2194695521" sldId="277"/>
        </pc:sldMkLst>
        <pc:spChg chg="add mod">
          <ac:chgData name="Kendra R Begay" userId="f9df8c19-a7b0-44a7-8082-ee4fe952601e" providerId="ADAL" clId="{A87F4EC6-4002-4916-B6F0-F4159E5F9D72}" dt="2024-12-17T22:14:23.618" v="115" actId="1076"/>
          <ac:spMkLst>
            <pc:docMk/>
            <pc:sldMk cId="2194695521" sldId="277"/>
            <ac:spMk id="5" creationId="{944B1BAA-CD1B-4AA9-896E-1BEAD076C68F}"/>
          </ac:spMkLst>
        </pc:spChg>
      </pc:sldChg>
    </pc:docChg>
  </pc:docChgLst>
  <pc:docChgLst>
    <pc:chgData name="Mikayla Largo" userId="62118188-45f1-4472-8d8d-8915970e1f47" providerId="ADAL" clId="{9879D9DE-2B61-44F7-BE5B-46D85761F38B}"/>
    <pc:docChg chg="undo custSel addSld delSld modSld sldOrd">
      <pc:chgData name="Mikayla Largo" userId="62118188-45f1-4472-8d8d-8915970e1f47" providerId="ADAL" clId="{9879D9DE-2B61-44F7-BE5B-46D85761F38B}" dt="2024-12-17T15:31:37.189" v="6205" actId="1076"/>
      <pc:docMkLst>
        <pc:docMk/>
      </pc:docMkLst>
      <pc:sldChg chg="modSp">
        <pc:chgData name="Mikayla Largo" userId="62118188-45f1-4472-8d8d-8915970e1f47" providerId="ADAL" clId="{9879D9DE-2B61-44F7-BE5B-46D85761F38B}" dt="2024-11-20T21:31:44.805" v="1057" actId="20577"/>
        <pc:sldMkLst>
          <pc:docMk/>
          <pc:sldMk cId="959095401" sldId="256"/>
        </pc:sldMkLst>
        <pc:spChg chg="mod">
          <ac:chgData name="Mikayla Largo" userId="62118188-45f1-4472-8d8d-8915970e1f47" providerId="ADAL" clId="{9879D9DE-2B61-44F7-BE5B-46D85761F38B}" dt="2024-11-20T21:31:44.805" v="1057" actId="20577"/>
          <ac:spMkLst>
            <pc:docMk/>
            <pc:sldMk cId="959095401" sldId="256"/>
            <ac:spMk id="2" creationId="{B0A01638-66DF-C787-63CD-8B64FA2A4F4A}"/>
          </ac:spMkLst>
        </pc:spChg>
      </pc:sldChg>
      <pc:sldChg chg="modSp add">
        <pc:chgData name="Mikayla Largo" userId="62118188-45f1-4472-8d8d-8915970e1f47" providerId="ADAL" clId="{9879D9DE-2B61-44F7-BE5B-46D85761F38B}" dt="2024-12-12T22:26:25.642" v="3784" actId="20578"/>
        <pc:sldMkLst>
          <pc:docMk/>
          <pc:sldMk cId="2721121131" sldId="257"/>
        </pc:sldMkLst>
        <pc:spChg chg="mod">
          <ac:chgData name="Mikayla Largo" userId="62118188-45f1-4472-8d8d-8915970e1f47" providerId="ADAL" clId="{9879D9DE-2B61-44F7-BE5B-46D85761F38B}" dt="2024-12-12T22:26:25.642" v="3784" actId="20578"/>
          <ac:spMkLst>
            <pc:docMk/>
            <pc:sldMk cId="2721121131" sldId="257"/>
            <ac:spMk id="3" creationId="{53F50CCF-AD0A-4B4B-958A-A50F607C55B1}"/>
          </ac:spMkLst>
        </pc:spChg>
      </pc:sldChg>
      <pc:sldChg chg="modSp">
        <pc:chgData name="Mikayla Largo" userId="62118188-45f1-4472-8d8d-8915970e1f47" providerId="ADAL" clId="{9879D9DE-2B61-44F7-BE5B-46D85761F38B}" dt="2024-11-20T21:12:57.745" v="39" actId="20577"/>
        <pc:sldMkLst>
          <pc:docMk/>
          <pc:sldMk cId="3090839270" sldId="258"/>
        </pc:sldMkLst>
        <pc:spChg chg="mod">
          <ac:chgData name="Mikayla Largo" userId="62118188-45f1-4472-8d8d-8915970e1f47" providerId="ADAL" clId="{9879D9DE-2B61-44F7-BE5B-46D85761F38B}" dt="2024-11-20T21:12:57.745" v="39" actId="20577"/>
          <ac:spMkLst>
            <pc:docMk/>
            <pc:sldMk cId="3090839270" sldId="258"/>
            <ac:spMk id="2" creationId="{8C4BE964-1198-4388-B081-49BB62AC4B60}"/>
          </ac:spMkLst>
        </pc:spChg>
      </pc:sldChg>
      <pc:sldChg chg="modSp add">
        <pc:chgData name="Mikayla Largo" userId="62118188-45f1-4472-8d8d-8915970e1f47" providerId="ADAL" clId="{9879D9DE-2B61-44F7-BE5B-46D85761F38B}" dt="2024-11-20T21:13:10.217" v="70" actId="20577"/>
        <pc:sldMkLst>
          <pc:docMk/>
          <pc:sldMk cId="2487866060" sldId="259"/>
        </pc:sldMkLst>
        <pc:spChg chg="mod">
          <ac:chgData name="Mikayla Largo" userId="62118188-45f1-4472-8d8d-8915970e1f47" providerId="ADAL" clId="{9879D9DE-2B61-44F7-BE5B-46D85761F38B}" dt="2024-11-20T21:13:10.217" v="70" actId="20577"/>
          <ac:spMkLst>
            <pc:docMk/>
            <pc:sldMk cId="2487866060" sldId="259"/>
            <ac:spMk id="2" creationId="{BA20D72C-BD8B-4D79-A14E-F7E1E1EB834C}"/>
          </ac:spMkLst>
        </pc:spChg>
      </pc:sldChg>
      <pc:sldChg chg="modSp add">
        <pc:chgData name="Mikayla Largo" userId="62118188-45f1-4472-8d8d-8915970e1f47" providerId="ADAL" clId="{9879D9DE-2B61-44F7-BE5B-46D85761F38B}" dt="2024-11-20T21:13:32.515" v="100" actId="20577"/>
        <pc:sldMkLst>
          <pc:docMk/>
          <pc:sldMk cId="1341039773" sldId="260"/>
        </pc:sldMkLst>
        <pc:spChg chg="mod">
          <ac:chgData name="Mikayla Largo" userId="62118188-45f1-4472-8d8d-8915970e1f47" providerId="ADAL" clId="{9879D9DE-2B61-44F7-BE5B-46D85761F38B}" dt="2024-11-20T21:13:32.515" v="100" actId="20577"/>
          <ac:spMkLst>
            <pc:docMk/>
            <pc:sldMk cId="1341039773" sldId="260"/>
            <ac:spMk id="2" creationId="{062739D9-681D-4C0E-9AD4-D30AC13D93CF}"/>
          </ac:spMkLst>
        </pc:spChg>
      </pc:sldChg>
      <pc:sldChg chg="addSp delSp modSp add del modNotesTx">
        <pc:chgData name="Mikayla Largo" userId="62118188-45f1-4472-8d8d-8915970e1f47" providerId="ADAL" clId="{9879D9DE-2B61-44F7-BE5B-46D85761F38B}" dt="2024-12-16T19:13:11.747" v="4400" actId="14100"/>
        <pc:sldMkLst>
          <pc:docMk/>
          <pc:sldMk cId="2544210997" sldId="261"/>
        </pc:sldMkLst>
        <pc:spChg chg="mod">
          <ac:chgData name="Mikayla Largo" userId="62118188-45f1-4472-8d8d-8915970e1f47" providerId="ADAL" clId="{9879D9DE-2B61-44F7-BE5B-46D85761F38B}" dt="2024-11-20T21:14:15.725" v="221" actId="20577"/>
          <ac:spMkLst>
            <pc:docMk/>
            <pc:sldMk cId="2544210997" sldId="261"/>
            <ac:spMk id="2" creationId="{6237DBD5-33B1-4F4E-A8CC-9837B23513E8}"/>
          </ac:spMkLst>
        </pc:spChg>
        <pc:spChg chg="mod">
          <ac:chgData name="Mikayla Largo" userId="62118188-45f1-4472-8d8d-8915970e1f47" providerId="ADAL" clId="{9879D9DE-2B61-44F7-BE5B-46D85761F38B}" dt="2024-12-16T16:58:51.208" v="3861" actId="27636"/>
          <ac:spMkLst>
            <pc:docMk/>
            <pc:sldMk cId="2544210997" sldId="261"/>
            <ac:spMk id="3" creationId="{DBCCB8E6-8F24-4F1B-B4CB-2B295F1EE65A}"/>
          </ac:spMkLst>
        </pc:spChg>
        <pc:spChg chg="mod">
          <ac:chgData name="Mikayla Largo" userId="62118188-45f1-4472-8d8d-8915970e1f47" providerId="ADAL" clId="{9879D9DE-2B61-44F7-BE5B-46D85761F38B}" dt="2024-12-16T16:59:16.762" v="3862" actId="14100"/>
          <ac:spMkLst>
            <pc:docMk/>
            <pc:sldMk cId="2544210997" sldId="261"/>
            <ac:spMk id="4" creationId="{86392BC7-3011-4C93-B8E0-60402137A0D9}"/>
          </ac:spMkLst>
        </pc:spChg>
        <pc:spChg chg="add mod">
          <ac:chgData name="Mikayla Largo" userId="62118188-45f1-4472-8d8d-8915970e1f47" providerId="ADAL" clId="{9879D9DE-2B61-44F7-BE5B-46D85761F38B}" dt="2024-12-16T19:13:11.747" v="4400" actId="14100"/>
          <ac:spMkLst>
            <pc:docMk/>
            <pc:sldMk cId="2544210997" sldId="261"/>
            <ac:spMk id="6" creationId="{5C20201B-65E8-4125-9B3E-96BC0A0EFA6E}"/>
          </ac:spMkLst>
        </pc:spChg>
      </pc:sldChg>
      <pc:sldChg chg="addSp delSp modSp add">
        <pc:chgData name="Mikayla Largo" userId="62118188-45f1-4472-8d8d-8915970e1f47" providerId="ADAL" clId="{9879D9DE-2B61-44F7-BE5B-46D85761F38B}" dt="2024-11-20T21:18:38.397" v="582" actId="339"/>
        <pc:sldMkLst>
          <pc:docMk/>
          <pc:sldMk cId="3410855331" sldId="263"/>
        </pc:sldMkLst>
        <pc:spChg chg="mod">
          <ac:chgData name="Mikayla Largo" userId="62118188-45f1-4472-8d8d-8915970e1f47" providerId="ADAL" clId="{9879D9DE-2B61-44F7-BE5B-46D85761F38B}" dt="2024-11-20T21:18:38.397" v="582" actId="339"/>
          <ac:spMkLst>
            <pc:docMk/>
            <pc:sldMk cId="3410855331" sldId="263"/>
            <ac:spMk id="2" creationId="{B86B500C-479C-494E-B894-74BE9D918C63}"/>
          </ac:spMkLst>
        </pc:spChg>
        <pc:spChg chg="add mod">
          <ac:chgData name="Mikayla Largo" userId="62118188-45f1-4472-8d8d-8915970e1f47" providerId="ADAL" clId="{9879D9DE-2B61-44F7-BE5B-46D85761F38B}" dt="2024-11-20T21:18:19.065" v="581" actId="20577"/>
          <ac:spMkLst>
            <pc:docMk/>
            <pc:sldMk cId="3410855331" sldId="263"/>
            <ac:spMk id="8" creationId="{8F8ACCFE-746F-46A3-92BD-EFE89078DB6D}"/>
          </ac:spMkLst>
        </pc:spChg>
        <pc:picChg chg="add mod">
          <ac:chgData name="Mikayla Largo" userId="62118188-45f1-4472-8d8d-8915970e1f47" providerId="ADAL" clId="{9879D9DE-2B61-44F7-BE5B-46D85761F38B}" dt="2024-11-20T21:16:18.811" v="358" actId="1076"/>
          <ac:picMkLst>
            <pc:docMk/>
            <pc:sldMk cId="3410855331" sldId="263"/>
            <ac:picMk id="5" creationId="{9E73E66E-B290-4452-84AB-691301606BBD}"/>
          </ac:picMkLst>
        </pc:picChg>
      </pc:sldChg>
      <pc:sldChg chg="addSp delSp modSp add">
        <pc:chgData name="Mikayla Largo" userId="62118188-45f1-4472-8d8d-8915970e1f47" providerId="ADAL" clId="{9879D9DE-2B61-44F7-BE5B-46D85761F38B}" dt="2024-11-26T16:37:27.735" v="2332" actId="1440"/>
        <pc:sldMkLst>
          <pc:docMk/>
          <pc:sldMk cId="490111233" sldId="265"/>
        </pc:sldMkLst>
        <pc:spChg chg="mod">
          <ac:chgData name="Mikayla Largo" userId="62118188-45f1-4472-8d8d-8915970e1f47" providerId="ADAL" clId="{9879D9DE-2B61-44F7-BE5B-46D85761F38B}" dt="2024-11-20T21:30:28.452" v="1030" actId="20577"/>
          <ac:spMkLst>
            <pc:docMk/>
            <pc:sldMk cId="490111233" sldId="265"/>
            <ac:spMk id="2" creationId="{B109E708-B21A-4AB4-A3E4-36875DC10B97}"/>
          </ac:spMkLst>
        </pc:spChg>
        <pc:picChg chg="add mod">
          <ac:chgData name="Mikayla Largo" userId="62118188-45f1-4472-8d8d-8915970e1f47" providerId="ADAL" clId="{9879D9DE-2B61-44F7-BE5B-46D85761F38B}" dt="2024-11-26T16:37:27.735" v="2332" actId="1440"/>
          <ac:picMkLst>
            <pc:docMk/>
            <pc:sldMk cId="490111233" sldId="265"/>
            <ac:picMk id="8" creationId="{5E0A90C7-8614-4471-B4BA-0CBEBC105DC3}"/>
          </ac:picMkLst>
        </pc:picChg>
      </pc:sldChg>
      <pc:sldChg chg="modSp add">
        <pc:chgData name="Mikayla Largo" userId="62118188-45f1-4472-8d8d-8915970e1f47" providerId="ADAL" clId="{9879D9DE-2B61-44F7-BE5B-46D85761F38B}" dt="2024-11-20T21:31:36.508" v="1056" actId="20577"/>
        <pc:sldMkLst>
          <pc:docMk/>
          <pc:sldMk cId="1501453553" sldId="266"/>
        </pc:sldMkLst>
        <pc:spChg chg="mod">
          <ac:chgData name="Mikayla Largo" userId="62118188-45f1-4472-8d8d-8915970e1f47" providerId="ADAL" clId="{9879D9DE-2B61-44F7-BE5B-46D85761F38B}" dt="2024-11-20T21:31:36.508" v="1056" actId="20577"/>
          <ac:spMkLst>
            <pc:docMk/>
            <pc:sldMk cId="1501453553" sldId="266"/>
            <ac:spMk id="2" creationId="{B0A01638-66DF-C787-63CD-8B64FA2A4F4A}"/>
          </ac:spMkLst>
        </pc:spChg>
        <pc:picChg chg="mod">
          <ac:chgData name="Mikayla Largo" userId="62118188-45f1-4472-8d8d-8915970e1f47" providerId="ADAL" clId="{9879D9DE-2B61-44F7-BE5B-46D85761F38B}" dt="2024-11-20T21:31:32.905" v="1052" actId="1076"/>
          <ac:picMkLst>
            <pc:docMk/>
            <pc:sldMk cId="1501453553" sldId="266"/>
            <ac:picMk id="6" creationId="{C4BA6981-723F-663F-5AFE-D30B9F3A9AF3}"/>
          </ac:picMkLst>
        </pc:picChg>
      </pc:sldChg>
      <pc:sldChg chg="modSp add ord">
        <pc:chgData name="Mikayla Largo" userId="62118188-45f1-4472-8d8d-8915970e1f47" providerId="ADAL" clId="{9879D9DE-2B61-44F7-BE5B-46D85761F38B}" dt="2024-11-20T21:31:29.775" v="1051" actId="20577"/>
        <pc:sldMkLst>
          <pc:docMk/>
          <pc:sldMk cId="1452491583" sldId="267"/>
        </pc:sldMkLst>
        <pc:spChg chg="mod">
          <ac:chgData name="Mikayla Largo" userId="62118188-45f1-4472-8d8d-8915970e1f47" providerId="ADAL" clId="{9879D9DE-2B61-44F7-BE5B-46D85761F38B}" dt="2024-11-20T21:31:29.775" v="1051" actId="20577"/>
          <ac:spMkLst>
            <pc:docMk/>
            <pc:sldMk cId="1452491583" sldId="267"/>
            <ac:spMk id="2" creationId="{B0A01638-66DF-C787-63CD-8B64FA2A4F4A}"/>
          </ac:spMkLst>
        </pc:spChg>
      </pc:sldChg>
      <pc:sldChg chg="addSp modSp add del">
        <pc:chgData name="Mikayla Largo" userId="62118188-45f1-4472-8d8d-8915970e1f47" providerId="ADAL" clId="{9879D9DE-2B61-44F7-BE5B-46D85761F38B}" dt="2024-12-16T20:32:34.057" v="4430" actId="2696"/>
        <pc:sldMkLst>
          <pc:docMk/>
          <pc:sldMk cId="3610138757" sldId="268"/>
        </pc:sldMkLst>
      </pc:sldChg>
      <pc:sldChg chg="add ord">
        <pc:chgData name="Mikayla Largo" userId="62118188-45f1-4472-8d8d-8915970e1f47" providerId="ADAL" clId="{9879D9DE-2B61-44F7-BE5B-46D85761F38B}" dt="2024-11-20T21:34:29.075" v="1422"/>
        <pc:sldMkLst>
          <pc:docMk/>
          <pc:sldMk cId="3893806981" sldId="269"/>
        </pc:sldMkLst>
      </pc:sldChg>
      <pc:sldChg chg="addSp delSp modSp add ord">
        <pc:chgData name="Mikayla Largo" userId="62118188-45f1-4472-8d8d-8915970e1f47" providerId="ADAL" clId="{9879D9DE-2B61-44F7-BE5B-46D85761F38B}" dt="2024-12-16T23:05:37.859" v="6173"/>
        <pc:sldMkLst>
          <pc:docMk/>
          <pc:sldMk cId="4090923913" sldId="270"/>
        </pc:sldMkLst>
        <pc:spChg chg="mod">
          <ac:chgData name="Mikayla Largo" userId="62118188-45f1-4472-8d8d-8915970e1f47" providerId="ADAL" clId="{9879D9DE-2B61-44F7-BE5B-46D85761F38B}" dt="2024-11-20T21:35:03.963" v="1446" actId="20577"/>
          <ac:spMkLst>
            <pc:docMk/>
            <pc:sldMk cId="4090923913" sldId="270"/>
            <ac:spMk id="2" creationId="{B0A01638-66DF-C787-63CD-8B64FA2A4F4A}"/>
          </ac:spMkLst>
        </pc:spChg>
      </pc:sldChg>
      <pc:sldChg chg="addSp delSp modSp add">
        <pc:chgData name="Mikayla Largo" userId="62118188-45f1-4472-8d8d-8915970e1f47" providerId="ADAL" clId="{9879D9DE-2B61-44F7-BE5B-46D85761F38B}" dt="2024-12-16T21:07:34.056" v="5988" actId="14100"/>
        <pc:sldMkLst>
          <pc:docMk/>
          <pc:sldMk cId="255001070" sldId="271"/>
        </pc:sldMkLst>
        <pc:spChg chg="mod">
          <ac:chgData name="Mikayla Largo" userId="62118188-45f1-4472-8d8d-8915970e1f47" providerId="ADAL" clId="{9879D9DE-2B61-44F7-BE5B-46D85761F38B}" dt="2024-11-20T21:35:31.357" v="1470" actId="20577"/>
          <ac:spMkLst>
            <pc:docMk/>
            <pc:sldMk cId="255001070" sldId="271"/>
            <ac:spMk id="2" creationId="{1A734FFF-AAA5-402A-A00E-384A0B33BAB3}"/>
          </ac:spMkLst>
        </pc:spChg>
        <pc:spChg chg="mod">
          <ac:chgData name="Mikayla Largo" userId="62118188-45f1-4472-8d8d-8915970e1f47" providerId="ADAL" clId="{9879D9DE-2B61-44F7-BE5B-46D85761F38B}" dt="2024-12-16T21:07:30.758" v="5987" actId="1076"/>
          <ac:spMkLst>
            <pc:docMk/>
            <pc:sldMk cId="255001070" sldId="271"/>
            <ac:spMk id="3" creationId="{AC108EB6-ED95-43AA-9B2C-E835416165EB}"/>
          </ac:spMkLst>
        </pc:spChg>
        <pc:spChg chg="del mod">
          <ac:chgData name="Mikayla Largo" userId="62118188-45f1-4472-8d8d-8915970e1f47" providerId="ADAL" clId="{9879D9DE-2B61-44F7-BE5B-46D85761F38B}" dt="2024-12-16T21:04:02.268" v="5950"/>
          <ac:spMkLst>
            <pc:docMk/>
            <pc:sldMk cId="255001070" sldId="271"/>
            <ac:spMk id="4" creationId="{A902DC1D-7697-4BAB-8E02-CD3E9EE002F4}"/>
          </ac:spMkLst>
        </pc:spChg>
        <pc:spChg chg="del">
          <ac:chgData name="Mikayla Largo" userId="62118188-45f1-4472-8d8d-8915970e1f47" providerId="ADAL" clId="{9879D9DE-2B61-44F7-BE5B-46D85761F38B}" dt="2024-12-16T20:53:17.541" v="5818" actId="478"/>
          <ac:spMkLst>
            <pc:docMk/>
            <pc:sldMk cId="255001070" sldId="271"/>
            <ac:spMk id="5" creationId="{EFA192A2-4FEB-492F-9504-9CD2610FAD1B}"/>
          </ac:spMkLst>
        </pc:spChg>
        <pc:spChg chg="del mod">
          <ac:chgData name="Mikayla Largo" userId="62118188-45f1-4472-8d8d-8915970e1f47" providerId="ADAL" clId="{9879D9DE-2B61-44F7-BE5B-46D85761F38B}" dt="2024-12-16T20:53:20.748" v="5820" actId="478"/>
          <ac:spMkLst>
            <pc:docMk/>
            <pc:sldMk cId="255001070" sldId="271"/>
            <ac:spMk id="6" creationId="{80C11230-26FD-4DFB-8A4A-EDD71A05CCEB}"/>
          </ac:spMkLst>
        </pc:spChg>
        <pc:picChg chg="add mod">
          <ac:chgData name="Mikayla Largo" userId="62118188-45f1-4472-8d8d-8915970e1f47" providerId="ADAL" clId="{9879D9DE-2B61-44F7-BE5B-46D85761F38B}" dt="2024-12-16T21:06:10.578" v="5974" actId="14100"/>
          <ac:picMkLst>
            <pc:docMk/>
            <pc:sldMk cId="255001070" sldId="271"/>
            <ac:picMk id="7" creationId="{4F7321FF-4817-45CA-99ED-9EA84819E99D}"/>
          </ac:picMkLst>
        </pc:picChg>
        <pc:picChg chg="add mod">
          <ac:chgData name="Mikayla Largo" userId="62118188-45f1-4472-8d8d-8915970e1f47" providerId="ADAL" clId="{9879D9DE-2B61-44F7-BE5B-46D85761F38B}" dt="2024-12-16T21:07:34.056" v="5988" actId="14100"/>
          <ac:picMkLst>
            <pc:docMk/>
            <pc:sldMk cId="255001070" sldId="271"/>
            <ac:picMk id="8" creationId="{F109A755-DCB7-411C-AE65-7A13799C2D4C}"/>
          </ac:picMkLst>
        </pc:picChg>
      </pc:sldChg>
      <pc:sldChg chg="modSp add">
        <pc:chgData name="Mikayla Largo" userId="62118188-45f1-4472-8d8d-8915970e1f47" providerId="ADAL" clId="{9879D9DE-2B61-44F7-BE5B-46D85761F38B}" dt="2024-11-26T16:51:30.686" v="2420" actId="20577"/>
        <pc:sldMkLst>
          <pc:docMk/>
          <pc:sldMk cId="3918510862" sldId="272"/>
        </pc:sldMkLst>
        <pc:spChg chg="mod">
          <ac:chgData name="Mikayla Largo" userId="62118188-45f1-4472-8d8d-8915970e1f47" providerId="ADAL" clId="{9879D9DE-2B61-44F7-BE5B-46D85761F38B}" dt="2024-11-20T21:39:28.355" v="1533" actId="20577"/>
          <ac:spMkLst>
            <pc:docMk/>
            <pc:sldMk cId="3918510862" sldId="272"/>
            <ac:spMk id="2" creationId="{4D5370F3-2FE4-4079-B09D-841671286CEE}"/>
          </ac:spMkLst>
        </pc:spChg>
        <pc:spChg chg="mod">
          <ac:chgData name="Mikayla Largo" userId="62118188-45f1-4472-8d8d-8915970e1f47" providerId="ADAL" clId="{9879D9DE-2B61-44F7-BE5B-46D85761F38B}" dt="2024-11-26T16:51:30.686" v="2420" actId="20577"/>
          <ac:spMkLst>
            <pc:docMk/>
            <pc:sldMk cId="3918510862" sldId="272"/>
            <ac:spMk id="3" creationId="{826C6B5D-2592-4318-B12E-A91591ABB4DD}"/>
          </ac:spMkLst>
        </pc:spChg>
      </pc:sldChg>
      <pc:sldChg chg="addSp delSp modSp add del">
        <pc:chgData name="Mikayla Largo" userId="62118188-45f1-4472-8d8d-8915970e1f47" providerId="ADAL" clId="{9879D9DE-2B61-44F7-BE5B-46D85761F38B}" dt="2024-12-16T19:16:34.372" v="4406" actId="14100"/>
        <pc:sldMkLst>
          <pc:docMk/>
          <pc:sldMk cId="75460604" sldId="273"/>
        </pc:sldMkLst>
        <pc:spChg chg="mod">
          <ac:chgData name="Mikayla Largo" userId="62118188-45f1-4472-8d8d-8915970e1f47" providerId="ADAL" clId="{9879D9DE-2B61-44F7-BE5B-46D85761F38B}" dt="2024-12-16T19:16:34.372" v="4406" actId="14100"/>
          <ac:spMkLst>
            <pc:docMk/>
            <pc:sldMk cId="75460604" sldId="273"/>
            <ac:spMk id="3" creationId="{DBCCB8E6-8F24-4F1B-B4CB-2B295F1EE65A}"/>
          </ac:spMkLst>
        </pc:spChg>
        <pc:spChg chg="add del mod">
          <ac:chgData name="Mikayla Largo" userId="62118188-45f1-4472-8d8d-8915970e1f47" providerId="ADAL" clId="{9879D9DE-2B61-44F7-BE5B-46D85761F38B}" dt="2024-12-16T17:06:13.678" v="3884" actId="478"/>
          <ac:spMkLst>
            <pc:docMk/>
            <pc:sldMk cId="75460604" sldId="273"/>
            <ac:spMk id="6" creationId="{2C38107A-9346-4BAE-8B61-E41AD3FBAB1D}"/>
          </ac:spMkLst>
        </pc:spChg>
        <pc:picChg chg="add del mod">
          <ac:chgData name="Mikayla Largo" userId="62118188-45f1-4472-8d8d-8915970e1f47" providerId="ADAL" clId="{9879D9DE-2B61-44F7-BE5B-46D85761F38B}" dt="2024-12-16T17:06:03.480" v="3879" actId="478"/>
          <ac:picMkLst>
            <pc:docMk/>
            <pc:sldMk cId="75460604" sldId="273"/>
            <ac:picMk id="5" creationId="{740C9DF7-34BE-4A14-8EFC-F9FE510B3CC6}"/>
          </ac:picMkLst>
        </pc:picChg>
        <pc:picChg chg="add mod">
          <ac:chgData name="Mikayla Largo" userId="62118188-45f1-4472-8d8d-8915970e1f47" providerId="ADAL" clId="{9879D9DE-2B61-44F7-BE5B-46D85761F38B}" dt="2024-12-16T19:16:28.322" v="4403" actId="14100"/>
          <ac:picMkLst>
            <pc:docMk/>
            <pc:sldMk cId="75460604" sldId="273"/>
            <ac:picMk id="7" creationId="{0D94D48D-2467-46CC-A71F-9E9633C3350F}"/>
          </ac:picMkLst>
        </pc:picChg>
      </pc:sldChg>
      <pc:sldChg chg="addSp modSp add del">
        <pc:chgData name="Mikayla Largo" userId="62118188-45f1-4472-8d8d-8915970e1f47" providerId="ADAL" clId="{9879D9DE-2B61-44F7-BE5B-46D85761F38B}" dt="2024-12-10T22:20:17.178" v="3388"/>
        <pc:sldMkLst>
          <pc:docMk/>
          <pc:sldMk cId="723395744" sldId="274"/>
        </pc:sldMkLst>
        <pc:spChg chg="mod">
          <ac:chgData name="Mikayla Largo" userId="62118188-45f1-4472-8d8d-8915970e1f47" providerId="ADAL" clId="{9879D9DE-2B61-44F7-BE5B-46D85761F38B}" dt="2024-11-20T22:09:28.993" v="2181" actId="14100"/>
          <ac:spMkLst>
            <pc:docMk/>
            <pc:sldMk cId="723395744" sldId="274"/>
            <ac:spMk id="3" creationId="{DBCCB8E6-8F24-4F1B-B4CB-2B295F1EE65A}"/>
          </ac:spMkLst>
        </pc:spChg>
        <pc:spChg chg="mod">
          <ac:chgData name="Mikayla Largo" userId="62118188-45f1-4472-8d8d-8915970e1f47" providerId="ADAL" clId="{9879D9DE-2B61-44F7-BE5B-46D85761F38B}" dt="2024-11-20T22:02:07.882" v="2164" actId="27636"/>
          <ac:spMkLst>
            <pc:docMk/>
            <pc:sldMk cId="723395744" sldId="274"/>
            <ac:spMk id="4" creationId="{86392BC7-3011-4C93-B8E0-60402137A0D9}"/>
          </ac:spMkLst>
        </pc:spChg>
        <pc:picChg chg="add mod">
          <ac:chgData name="Mikayla Largo" userId="62118188-45f1-4472-8d8d-8915970e1f47" providerId="ADAL" clId="{9879D9DE-2B61-44F7-BE5B-46D85761F38B}" dt="2024-11-20T22:09:24.549" v="2180" actId="1076"/>
          <ac:picMkLst>
            <pc:docMk/>
            <pc:sldMk cId="723395744" sldId="274"/>
            <ac:picMk id="5" creationId="{0786FBBB-ACAC-4B0F-B995-025EC1F8A2CC}"/>
          </ac:picMkLst>
        </pc:picChg>
      </pc:sldChg>
      <pc:sldChg chg="addSp delSp modSp add">
        <pc:chgData name="Mikayla Largo" userId="62118188-45f1-4472-8d8d-8915970e1f47" providerId="ADAL" clId="{9879D9DE-2B61-44F7-BE5B-46D85761F38B}" dt="2024-11-20T21:51:34.025" v="1858" actId="20577"/>
        <pc:sldMkLst>
          <pc:docMk/>
          <pc:sldMk cId="1562463640" sldId="275"/>
        </pc:sldMkLst>
        <pc:spChg chg="mod">
          <ac:chgData name="Mikayla Largo" userId="62118188-45f1-4472-8d8d-8915970e1f47" providerId="ADAL" clId="{9879D9DE-2B61-44F7-BE5B-46D85761F38B}" dt="2024-11-20T21:49:15.623" v="1773" actId="20577"/>
          <ac:spMkLst>
            <pc:docMk/>
            <pc:sldMk cId="1562463640" sldId="275"/>
            <ac:spMk id="2" creationId="{8ED1C6C5-8EF5-4D22-8BAA-800DC2557EF9}"/>
          </ac:spMkLst>
        </pc:spChg>
        <pc:spChg chg="add mod">
          <ac:chgData name="Mikayla Largo" userId="62118188-45f1-4472-8d8d-8915970e1f47" providerId="ADAL" clId="{9879D9DE-2B61-44F7-BE5B-46D85761F38B}" dt="2024-11-20T21:51:34.025" v="1858" actId="20577"/>
          <ac:spMkLst>
            <pc:docMk/>
            <pc:sldMk cId="1562463640" sldId="275"/>
            <ac:spMk id="5" creationId="{1AF2C523-7DDE-40AE-BEB6-57AEEC71BAFF}"/>
          </ac:spMkLst>
        </pc:spChg>
        <pc:picChg chg="add mod modCrop">
          <ac:chgData name="Mikayla Largo" userId="62118188-45f1-4472-8d8d-8915970e1f47" providerId="ADAL" clId="{9879D9DE-2B61-44F7-BE5B-46D85761F38B}" dt="2024-11-20T21:51:03.761" v="1787" actId="1076"/>
          <ac:picMkLst>
            <pc:docMk/>
            <pc:sldMk cId="1562463640" sldId="275"/>
            <ac:picMk id="4" creationId="{F3162EF3-A72E-471E-A544-68F5642ADA87}"/>
          </ac:picMkLst>
        </pc:picChg>
      </pc:sldChg>
      <pc:sldChg chg="addSp delSp modSp add del">
        <pc:chgData name="Mikayla Largo" userId="62118188-45f1-4472-8d8d-8915970e1f47" providerId="ADAL" clId="{9879D9DE-2B61-44F7-BE5B-46D85761F38B}" dt="2024-12-16T21:07:38.948" v="5989" actId="2696"/>
        <pc:sldMkLst>
          <pc:docMk/>
          <pc:sldMk cId="420816630" sldId="276"/>
        </pc:sldMkLst>
        <pc:picChg chg="mod">
          <ac:chgData name="Mikayla Largo" userId="62118188-45f1-4472-8d8d-8915970e1f47" providerId="ADAL" clId="{9879D9DE-2B61-44F7-BE5B-46D85761F38B}" dt="2024-12-16T21:07:01.928" v="5977" actId="14100"/>
          <ac:picMkLst>
            <pc:docMk/>
            <pc:sldMk cId="420816630" sldId="276"/>
            <ac:picMk id="8" creationId="{5E0A90C7-8614-4471-B4BA-0CBEBC105DC3}"/>
          </ac:picMkLst>
        </pc:picChg>
      </pc:sldChg>
      <pc:sldChg chg="addSp delSp modSp add ord">
        <pc:chgData name="Mikayla Largo" userId="62118188-45f1-4472-8d8d-8915970e1f47" providerId="ADAL" clId="{9879D9DE-2B61-44F7-BE5B-46D85761F38B}" dt="2024-12-12T21:10:44.039" v="3478" actId="27636"/>
        <pc:sldMkLst>
          <pc:docMk/>
          <pc:sldMk cId="2194695521" sldId="277"/>
        </pc:sldMkLst>
        <pc:spChg chg="mod">
          <ac:chgData name="Mikayla Largo" userId="62118188-45f1-4472-8d8d-8915970e1f47" providerId="ADAL" clId="{9879D9DE-2B61-44F7-BE5B-46D85761F38B}" dt="2024-11-26T17:20:04.637" v="3207" actId="113"/>
          <ac:spMkLst>
            <pc:docMk/>
            <pc:sldMk cId="2194695521" sldId="277"/>
            <ac:spMk id="2" creationId="{3E989883-AA3A-44E3-A12F-1E79B1B6A192}"/>
          </ac:spMkLst>
        </pc:spChg>
        <pc:spChg chg="mod">
          <ac:chgData name="Mikayla Largo" userId="62118188-45f1-4472-8d8d-8915970e1f47" providerId="ADAL" clId="{9879D9DE-2B61-44F7-BE5B-46D85761F38B}" dt="2024-11-26T17:24:47.955" v="3266" actId="1076"/>
          <ac:spMkLst>
            <pc:docMk/>
            <pc:sldMk cId="2194695521" sldId="277"/>
            <ac:spMk id="3" creationId="{AA251A39-7238-403B-9DFA-471921BE90A4}"/>
          </ac:spMkLst>
        </pc:spChg>
        <pc:spChg chg="mod">
          <ac:chgData name="Mikayla Largo" userId="62118188-45f1-4472-8d8d-8915970e1f47" providerId="ADAL" clId="{9879D9DE-2B61-44F7-BE5B-46D85761F38B}" dt="2024-12-12T21:10:30.805" v="3474" actId="14100"/>
          <ac:spMkLst>
            <pc:docMk/>
            <pc:sldMk cId="2194695521" sldId="277"/>
            <ac:spMk id="4" creationId="{06901E9A-E0A3-43D5-9FA2-917BEBCBB29C}"/>
          </ac:spMkLst>
        </pc:spChg>
        <pc:spChg chg="add mod">
          <ac:chgData name="Mikayla Largo" userId="62118188-45f1-4472-8d8d-8915970e1f47" providerId="ADAL" clId="{9879D9DE-2B61-44F7-BE5B-46D85761F38B}" dt="2024-11-26T17:24:53.656" v="3267" actId="1076"/>
          <ac:spMkLst>
            <pc:docMk/>
            <pc:sldMk cId="2194695521" sldId="277"/>
            <ac:spMk id="7" creationId="{FCC6A78C-0058-4D92-81BD-200871020C6B}"/>
          </ac:spMkLst>
        </pc:spChg>
        <pc:spChg chg="add mod">
          <ac:chgData name="Mikayla Largo" userId="62118188-45f1-4472-8d8d-8915970e1f47" providerId="ADAL" clId="{9879D9DE-2B61-44F7-BE5B-46D85761F38B}" dt="2024-11-26T17:26:01.383" v="3278" actId="14100"/>
          <ac:spMkLst>
            <pc:docMk/>
            <pc:sldMk cId="2194695521" sldId="277"/>
            <ac:spMk id="9" creationId="{6BE2FCD7-EB59-4FC8-9F51-8CDBDDBD7182}"/>
          </ac:spMkLst>
        </pc:spChg>
        <pc:spChg chg="add mod">
          <ac:chgData name="Mikayla Largo" userId="62118188-45f1-4472-8d8d-8915970e1f47" providerId="ADAL" clId="{9879D9DE-2B61-44F7-BE5B-46D85761F38B}" dt="2024-12-12T21:10:37.363" v="3475" actId="1076"/>
          <ac:spMkLst>
            <pc:docMk/>
            <pc:sldMk cId="2194695521" sldId="277"/>
            <ac:spMk id="11" creationId="{28361307-5393-48AF-8BA7-09EA968B35F5}"/>
          </ac:spMkLst>
        </pc:spChg>
        <pc:spChg chg="add mod">
          <ac:chgData name="Mikayla Largo" userId="62118188-45f1-4472-8d8d-8915970e1f47" providerId="ADAL" clId="{9879D9DE-2B61-44F7-BE5B-46D85761F38B}" dt="2024-12-12T21:10:44.039" v="3478" actId="27636"/>
          <ac:spMkLst>
            <pc:docMk/>
            <pc:sldMk cId="2194695521" sldId="277"/>
            <ac:spMk id="12" creationId="{3E47E3E7-C407-4FCB-8784-30BA998DDE98}"/>
          </ac:spMkLst>
        </pc:spChg>
        <pc:spChg chg="add mod">
          <ac:chgData name="Mikayla Largo" userId="62118188-45f1-4472-8d8d-8915970e1f47" providerId="ADAL" clId="{9879D9DE-2B61-44F7-BE5B-46D85761F38B}" dt="2024-12-12T21:10:40.441" v="3476" actId="1076"/>
          <ac:spMkLst>
            <pc:docMk/>
            <pc:sldMk cId="2194695521" sldId="277"/>
            <ac:spMk id="13" creationId="{23A421D4-2934-4F66-9302-7ACEE8F6A938}"/>
          </ac:spMkLst>
        </pc:spChg>
        <pc:spChg chg="add mod">
          <ac:chgData name="Mikayla Largo" userId="62118188-45f1-4472-8d8d-8915970e1f47" providerId="ADAL" clId="{9879D9DE-2B61-44F7-BE5B-46D85761F38B}" dt="2024-11-26T17:26:20.314" v="3282" actId="1076"/>
          <ac:spMkLst>
            <pc:docMk/>
            <pc:sldMk cId="2194695521" sldId="277"/>
            <ac:spMk id="14" creationId="{D82F5AE6-421D-42BA-92B3-5D05E9FDC68A}"/>
          </ac:spMkLst>
        </pc:spChg>
      </pc:sldChg>
      <pc:sldChg chg="modSp add">
        <pc:chgData name="Mikayla Largo" userId="62118188-45f1-4472-8d8d-8915970e1f47" providerId="ADAL" clId="{9879D9DE-2B61-44F7-BE5B-46D85761F38B}" dt="2024-12-16T17:14:07.966" v="3922" actId="20577"/>
        <pc:sldMkLst>
          <pc:docMk/>
          <pc:sldMk cId="572079133" sldId="280"/>
        </pc:sldMkLst>
        <pc:graphicFrameChg chg="mod">
          <ac:chgData name="Mikayla Largo" userId="62118188-45f1-4472-8d8d-8915970e1f47" providerId="ADAL" clId="{9879D9DE-2B61-44F7-BE5B-46D85761F38B}" dt="2024-12-16T17:14:07.966" v="3922" actId="20577"/>
          <ac:graphicFrameMkLst>
            <pc:docMk/>
            <pc:sldMk cId="572079133" sldId="280"/>
            <ac:graphicFrameMk id="4" creationId="{FF983221-6DB3-400D-A88E-6EFF8290054E}"/>
          </ac:graphicFrameMkLst>
        </pc:graphicFrameChg>
      </pc:sldChg>
      <pc:sldChg chg="modSp add">
        <pc:chgData name="Mikayla Largo" userId="62118188-45f1-4472-8d8d-8915970e1f47" providerId="ADAL" clId="{9879D9DE-2B61-44F7-BE5B-46D85761F38B}" dt="2024-12-16T18:49:07.305" v="4381" actId="1076"/>
        <pc:sldMkLst>
          <pc:docMk/>
          <pc:sldMk cId="2753362950" sldId="281"/>
        </pc:sldMkLst>
        <pc:spChg chg="mod">
          <ac:chgData name="Mikayla Largo" userId="62118188-45f1-4472-8d8d-8915970e1f47" providerId="ADAL" clId="{9879D9DE-2B61-44F7-BE5B-46D85761F38B}" dt="2024-12-16T18:48:58.364" v="4379" actId="20577"/>
          <ac:spMkLst>
            <pc:docMk/>
            <pc:sldMk cId="2753362950" sldId="281"/>
            <ac:spMk id="3" creationId="{E9EDEDA4-C364-4FFC-8893-685816AD0508}"/>
          </ac:spMkLst>
        </pc:spChg>
        <pc:spChg chg="mod">
          <ac:chgData name="Mikayla Largo" userId="62118188-45f1-4472-8d8d-8915970e1f47" providerId="ADAL" clId="{9879D9DE-2B61-44F7-BE5B-46D85761F38B}" dt="2024-12-16T18:49:07.305" v="4381" actId="1076"/>
          <ac:spMkLst>
            <pc:docMk/>
            <pc:sldMk cId="2753362950" sldId="281"/>
            <ac:spMk id="4" creationId="{2CDEDDE9-1023-47F6-B981-AC3C76A4A2F4}"/>
          </ac:spMkLst>
        </pc:spChg>
      </pc:sldChg>
      <pc:sldChg chg="add ord">
        <pc:chgData name="Mikayla Largo" userId="62118188-45f1-4472-8d8d-8915970e1f47" providerId="ADAL" clId="{9879D9DE-2B61-44F7-BE5B-46D85761F38B}" dt="2024-12-16T23:00:59.438" v="6018"/>
        <pc:sldMkLst>
          <pc:docMk/>
          <pc:sldMk cId="4030187012" sldId="282"/>
        </pc:sldMkLst>
      </pc:sldChg>
      <pc:sldChg chg="modSp add ord">
        <pc:chgData name="Mikayla Largo" userId="62118188-45f1-4472-8d8d-8915970e1f47" providerId="ADAL" clId="{9879D9DE-2B61-44F7-BE5B-46D85761F38B}" dt="2024-12-16T23:01:02.498" v="6019"/>
        <pc:sldMkLst>
          <pc:docMk/>
          <pc:sldMk cId="706795459" sldId="283"/>
        </pc:sldMkLst>
        <pc:spChg chg="mod">
          <ac:chgData name="Mikayla Largo" userId="62118188-45f1-4472-8d8d-8915970e1f47" providerId="ADAL" clId="{9879D9DE-2B61-44F7-BE5B-46D85761F38B}" dt="2024-12-16T20:28:49.776" v="4408" actId="14100"/>
          <ac:spMkLst>
            <pc:docMk/>
            <pc:sldMk cId="706795459" sldId="283"/>
            <ac:spMk id="3" creationId="{CF053A7B-52A7-4274-8A9D-F89227EC68E7}"/>
          </ac:spMkLst>
        </pc:spChg>
        <pc:spChg chg="mod">
          <ac:chgData name="Mikayla Largo" userId="62118188-45f1-4472-8d8d-8915970e1f47" providerId="ADAL" clId="{9879D9DE-2B61-44F7-BE5B-46D85761F38B}" dt="2024-12-16T20:29:10.895" v="4419" actId="27636"/>
          <ac:spMkLst>
            <pc:docMk/>
            <pc:sldMk cId="706795459" sldId="283"/>
            <ac:spMk id="4" creationId="{D1C67925-1CE8-4A99-B950-66BD21570B80}"/>
          </ac:spMkLst>
        </pc:spChg>
        <pc:spChg chg="mod">
          <ac:chgData name="Mikayla Largo" userId="62118188-45f1-4472-8d8d-8915970e1f47" providerId="ADAL" clId="{9879D9DE-2B61-44F7-BE5B-46D85761F38B}" dt="2024-12-16T18:49:37.846" v="4383" actId="207"/>
          <ac:spMkLst>
            <pc:docMk/>
            <pc:sldMk cId="706795459" sldId="283"/>
            <ac:spMk id="5" creationId="{80CA2980-DE6E-485D-BA24-763FE818E3FA}"/>
          </ac:spMkLst>
        </pc:spChg>
        <pc:spChg chg="mod">
          <ac:chgData name="Mikayla Largo" userId="62118188-45f1-4472-8d8d-8915970e1f47" providerId="ADAL" clId="{9879D9DE-2B61-44F7-BE5B-46D85761F38B}" dt="2024-12-16T20:29:26.484" v="4426" actId="255"/>
          <ac:spMkLst>
            <pc:docMk/>
            <pc:sldMk cId="706795459" sldId="283"/>
            <ac:spMk id="6" creationId="{70C4BA45-07A4-452E-8500-F8CF1EB9101B}"/>
          </ac:spMkLst>
        </pc:spChg>
      </pc:sldChg>
      <pc:sldChg chg="add ord">
        <pc:chgData name="Mikayla Largo" userId="62118188-45f1-4472-8d8d-8915970e1f47" providerId="ADAL" clId="{9879D9DE-2B61-44F7-BE5B-46D85761F38B}" dt="2024-12-16T23:03:27.299" v="6151"/>
        <pc:sldMkLst>
          <pc:docMk/>
          <pc:sldMk cId="3745572756" sldId="284"/>
        </pc:sldMkLst>
      </pc:sldChg>
      <pc:sldChg chg="modSp">
        <pc:chgData name="Mikayla Largo" userId="62118188-45f1-4472-8d8d-8915970e1f47" providerId="ADAL" clId="{9879D9DE-2B61-44F7-BE5B-46D85761F38B}" dt="2024-12-12T15:53:06.814" v="3397" actId="114"/>
        <pc:sldMkLst>
          <pc:docMk/>
          <pc:sldMk cId="322203469" sldId="285"/>
        </pc:sldMkLst>
        <pc:spChg chg="mod">
          <ac:chgData name="Mikayla Largo" userId="62118188-45f1-4472-8d8d-8915970e1f47" providerId="ADAL" clId="{9879D9DE-2B61-44F7-BE5B-46D85761F38B}" dt="2024-12-12T15:53:06.814" v="3397" actId="114"/>
          <ac:spMkLst>
            <pc:docMk/>
            <pc:sldMk cId="322203469" sldId="285"/>
            <ac:spMk id="3" creationId="{3AC59F8D-16D1-4246-A64C-E55777DAC534}"/>
          </ac:spMkLst>
        </pc:spChg>
      </pc:sldChg>
      <pc:sldChg chg="addSp delSp modSp">
        <pc:chgData name="Mikayla Largo" userId="62118188-45f1-4472-8d8d-8915970e1f47" providerId="ADAL" clId="{9879D9DE-2B61-44F7-BE5B-46D85761F38B}" dt="2024-12-17T15:31:37.189" v="6205" actId="1076"/>
        <pc:sldMkLst>
          <pc:docMk/>
          <pc:sldMk cId="3518940689" sldId="286"/>
        </pc:sldMkLst>
        <pc:spChg chg="del mod">
          <ac:chgData name="Mikayla Largo" userId="62118188-45f1-4472-8d8d-8915970e1f47" providerId="ADAL" clId="{9879D9DE-2B61-44F7-BE5B-46D85761F38B}" dt="2024-12-17T15:31:29.487" v="6202" actId="478"/>
          <ac:spMkLst>
            <pc:docMk/>
            <pc:sldMk cId="3518940689" sldId="286"/>
            <ac:spMk id="4" creationId="{BD569B38-A236-43BB-8C08-764040E19015}"/>
          </ac:spMkLst>
        </pc:spChg>
        <pc:spChg chg="mod">
          <ac:chgData name="Mikayla Largo" userId="62118188-45f1-4472-8d8d-8915970e1f47" providerId="ADAL" clId="{9879D9DE-2B61-44F7-BE5B-46D85761F38B}" dt="2024-12-17T15:31:13.929" v="6197" actId="5793"/>
          <ac:spMkLst>
            <pc:docMk/>
            <pc:sldMk cId="3518940689" sldId="286"/>
            <ac:spMk id="6" creationId="{E21ED2CF-775C-48EE-80AD-DB68E8047193}"/>
          </ac:spMkLst>
        </pc:spChg>
        <pc:spChg chg="add del mod">
          <ac:chgData name="Mikayla Largo" userId="62118188-45f1-4472-8d8d-8915970e1f47" providerId="ADAL" clId="{9879D9DE-2B61-44F7-BE5B-46D85761F38B}" dt="2024-12-17T15:31:32.615" v="6203" actId="478"/>
          <ac:spMkLst>
            <pc:docMk/>
            <pc:sldMk cId="3518940689" sldId="286"/>
            <ac:spMk id="7" creationId="{B143ABBB-F4BA-4827-8876-3A9492D9BD12}"/>
          </ac:spMkLst>
        </pc:spChg>
        <pc:picChg chg="add mod">
          <ac:chgData name="Mikayla Largo" userId="62118188-45f1-4472-8d8d-8915970e1f47" providerId="ADAL" clId="{9879D9DE-2B61-44F7-BE5B-46D85761F38B}" dt="2024-12-17T15:31:37.189" v="6205" actId="1076"/>
          <ac:picMkLst>
            <pc:docMk/>
            <pc:sldMk cId="3518940689" sldId="286"/>
            <ac:picMk id="3" creationId="{1932237A-3E91-4E99-A2E5-08CCFC3848A8}"/>
          </ac:picMkLst>
        </pc:picChg>
      </pc:sldChg>
      <pc:sldChg chg="addSp delSp modSp add del">
        <pc:chgData name="Mikayla Largo" userId="62118188-45f1-4472-8d8d-8915970e1f47" providerId="ADAL" clId="{9879D9DE-2B61-44F7-BE5B-46D85761F38B}" dt="2024-12-16T20:33:00.809" v="4432" actId="2696"/>
        <pc:sldMkLst>
          <pc:docMk/>
          <pc:sldMk cId="883505563" sldId="287"/>
        </pc:sldMkLst>
        <pc:spChg chg="add del mod">
          <ac:chgData name="Mikayla Largo" userId="62118188-45f1-4472-8d8d-8915970e1f47" providerId="ADAL" clId="{9879D9DE-2B61-44F7-BE5B-46D85761F38B}" dt="2024-12-16T20:32:58.667" v="4431" actId="478"/>
          <ac:spMkLst>
            <pc:docMk/>
            <pc:sldMk cId="883505563" sldId="287"/>
            <ac:spMk id="2" creationId="{D6CD6F6B-C74A-4FE2-8401-D1282FE04164}"/>
          </ac:spMkLst>
        </pc:spChg>
      </pc:sldChg>
      <pc:sldChg chg="modSp add">
        <pc:chgData name="Mikayla Largo" userId="62118188-45f1-4472-8d8d-8915970e1f47" providerId="ADAL" clId="{9879D9DE-2B61-44F7-BE5B-46D85761F38B}" dt="2024-12-16T20:39:56.028" v="5123" actId="255"/>
        <pc:sldMkLst>
          <pc:docMk/>
          <pc:sldMk cId="3930750196" sldId="287"/>
        </pc:sldMkLst>
        <pc:spChg chg="mod">
          <ac:chgData name="Mikayla Largo" userId="62118188-45f1-4472-8d8d-8915970e1f47" providerId="ADAL" clId="{9879D9DE-2B61-44F7-BE5B-46D85761F38B}" dt="2024-12-16T20:33:30.102" v="4464" actId="20577"/>
          <ac:spMkLst>
            <pc:docMk/>
            <pc:sldMk cId="3930750196" sldId="287"/>
            <ac:spMk id="2" creationId="{FFE3E79F-AAE6-479D-971C-FA8EE064A02D}"/>
          </ac:spMkLst>
        </pc:spChg>
        <pc:spChg chg="mod">
          <ac:chgData name="Mikayla Largo" userId="62118188-45f1-4472-8d8d-8915970e1f47" providerId="ADAL" clId="{9879D9DE-2B61-44F7-BE5B-46D85761F38B}" dt="2024-12-16T20:39:47.701" v="5122" actId="255"/>
          <ac:spMkLst>
            <pc:docMk/>
            <pc:sldMk cId="3930750196" sldId="287"/>
            <ac:spMk id="3" creationId="{3C125020-56AE-4068-939C-10E1CBD91801}"/>
          </ac:spMkLst>
        </pc:spChg>
        <pc:spChg chg="mod">
          <ac:chgData name="Mikayla Largo" userId="62118188-45f1-4472-8d8d-8915970e1f47" providerId="ADAL" clId="{9879D9DE-2B61-44F7-BE5B-46D85761F38B}" dt="2024-12-16T20:39:56.028" v="5123" actId="255"/>
          <ac:spMkLst>
            <pc:docMk/>
            <pc:sldMk cId="3930750196" sldId="287"/>
            <ac:spMk id="4" creationId="{B5CAF62D-8626-4CC3-8A14-AA6B440126DF}"/>
          </ac:spMkLst>
        </pc:spChg>
      </pc:sldChg>
      <pc:sldChg chg="modSp add">
        <pc:chgData name="Mikayla Largo" userId="62118188-45f1-4472-8d8d-8915970e1f47" providerId="ADAL" clId="{9879D9DE-2B61-44F7-BE5B-46D85761F38B}" dt="2024-12-16T20:50:31.168" v="5614" actId="20577"/>
        <pc:sldMkLst>
          <pc:docMk/>
          <pc:sldMk cId="528907495" sldId="288"/>
        </pc:sldMkLst>
        <pc:spChg chg="mod">
          <ac:chgData name="Mikayla Largo" userId="62118188-45f1-4472-8d8d-8915970e1f47" providerId="ADAL" clId="{9879D9DE-2B61-44F7-BE5B-46D85761F38B}" dt="2024-12-16T20:40:31.809" v="5152" actId="20577"/>
          <ac:spMkLst>
            <pc:docMk/>
            <pc:sldMk cId="528907495" sldId="288"/>
            <ac:spMk id="2" creationId="{75C22255-8FDC-4D57-A39E-82A5B8F7B78D}"/>
          </ac:spMkLst>
        </pc:spChg>
        <pc:spChg chg="mod">
          <ac:chgData name="Mikayla Largo" userId="62118188-45f1-4472-8d8d-8915970e1f47" providerId="ADAL" clId="{9879D9DE-2B61-44F7-BE5B-46D85761F38B}" dt="2024-12-16T20:44:35.291" v="5392" actId="20577"/>
          <ac:spMkLst>
            <pc:docMk/>
            <pc:sldMk cId="528907495" sldId="288"/>
            <ac:spMk id="3" creationId="{E11CB443-1484-4E07-8A83-DB08E1A4479B}"/>
          </ac:spMkLst>
        </pc:spChg>
        <pc:spChg chg="mod">
          <ac:chgData name="Mikayla Largo" userId="62118188-45f1-4472-8d8d-8915970e1f47" providerId="ADAL" clId="{9879D9DE-2B61-44F7-BE5B-46D85761F38B}" dt="2024-12-16T20:50:31.168" v="5614" actId="20577"/>
          <ac:spMkLst>
            <pc:docMk/>
            <pc:sldMk cId="528907495" sldId="288"/>
            <ac:spMk id="4" creationId="{DB03BEEE-F6BD-4D85-9657-63A0DBE9C18B}"/>
          </ac:spMkLst>
        </pc:spChg>
      </pc:sldChg>
      <pc:sldChg chg="addSp modSp add">
        <pc:chgData name="Mikayla Largo" userId="62118188-45f1-4472-8d8d-8915970e1f47" providerId="ADAL" clId="{9879D9DE-2B61-44F7-BE5B-46D85761F38B}" dt="2024-12-16T20:53:08.768" v="5817" actId="20577"/>
        <pc:sldMkLst>
          <pc:docMk/>
          <pc:sldMk cId="294205504" sldId="289"/>
        </pc:sldMkLst>
        <pc:spChg chg="add mod">
          <ac:chgData name="Mikayla Largo" userId="62118188-45f1-4472-8d8d-8915970e1f47" providerId="ADAL" clId="{9879D9DE-2B61-44F7-BE5B-46D85761F38B}" dt="2024-12-16T20:53:08.768" v="5817" actId="20577"/>
          <ac:spMkLst>
            <pc:docMk/>
            <pc:sldMk cId="294205504" sldId="289"/>
            <ac:spMk id="2" creationId="{B5923DAB-6ED7-4076-AF55-9985403D3AEE}"/>
          </ac:spMkLst>
        </pc:spChg>
      </pc:sldChg>
      <pc:sldChg chg="modSp add del">
        <pc:chgData name="Mikayla Largo" userId="62118188-45f1-4472-8d8d-8915970e1f47" providerId="ADAL" clId="{9879D9DE-2B61-44F7-BE5B-46D85761F38B}" dt="2024-12-16T22:59:20.658" v="5994"/>
        <pc:sldMkLst>
          <pc:docMk/>
          <pc:sldMk cId="903992124" sldId="300"/>
        </pc:sldMkLst>
        <pc:spChg chg="mod">
          <ac:chgData name="Mikayla Largo" userId="62118188-45f1-4472-8d8d-8915970e1f47" providerId="ADAL" clId="{9879D9DE-2B61-44F7-BE5B-46D85761F38B}" dt="2024-12-16T22:59:20.621" v="5993"/>
          <ac:spMkLst>
            <pc:docMk/>
            <pc:sldMk cId="903992124" sldId="300"/>
            <ac:spMk id="3" creationId="{C8DC88C0-80FE-4425-A9B5-96E97EDEFD72}"/>
          </ac:spMkLst>
        </pc:spChg>
      </pc:sldChg>
      <pc:sldChg chg="modSp add del">
        <pc:chgData name="Mikayla Largo" userId="62118188-45f1-4472-8d8d-8915970e1f47" providerId="ADAL" clId="{9879D9DE-2B61-44F7-BE5B-46D85761F38B}" dt="2024-12-16T23:00:10.998" v="6012" actId="404"/>
        <pc:sldMkLst>
          <pc:docMk/>
          <pc:sldMk cId="1145872541" sldId="301"/>
        </pc:sldMkLst>
        <pc:spChg chg="mod">
          <ac:chgData name="Mikayla Largo" userId="62118188-45f1-4472-8d8d-8915970e1f47" providerId="ADAL" clId="{9879D9DE-2B61-44F7-BE5B-46D85761F38B}" dt="2024-12-16T22:59:51.240" v="5998"/>
          <ac:spMkLst>
            <pc:docMk/>
            <pc:sldMk cId="1145872541" sldId="301"/>
            <ac:spMk id="3" creationId="{C8DC88C0-80FE-4425-A9B5-96E97EDEFD72}"/>
          </ac:spMkLst>
        </pc:spChg>
        <pc:spChg chg="mod">
          <ac:chgData name="Mikayla Largo" userId="62118188-45f1-4472-8d8d-8915970e1f47" providerId="ADAL" clId="{9879D9DE-2B61-44F7-BE5B-46D85761F38B}" dt="2024-12-16T23:00:10.998" v="6012" actId="404"/>
          <ac:spMkLst>
            <pc:docMk/>
            <pc:sldMk cId="1145872541" sldId="301"/>
            <ac:spMk id="6" creationId="{06B9C9A1-1F81-4F52-B969-95DE66BA9313}"/>
          </ac:spMkLst>
        </pc:spChg>
      </pc:sldChg>
      <pc:sldChg chg="modSp add del">
        <pc:chgData name="Mikayla Largo" userId="62118188-45f1-4472-8d8d-8915970e1f47" providerId="ADAL" clId="{9879D9DE-2B61-44F7-BE5B-46D85761F38B}" dt="2024-12-16T23:04:28.803" v="6167" actId="1076"/>
        <pc:sldMkLst>
          <pc:docMk/>
          <pc:sldMk cId="2376044182" sldId="302"/>
        </pc:sldMkLst>
        <pc:spChg chg="mod">
          <ac:chgData name="Mikayla Largo" userId="62118188-45f1-4472-8d8d-8915970e1f47" providerId="ADAL" clId="{9879D9DE-2B61-44F7-BE5B-46D85761F38B}" dt="2024-12-16T23:04:25.279" v="6166" actId="1076"/>
          <ac:spMkLst>
            <pc:docMk/>
            <pc:sldMk cId="2376044182" sldId="302"/>
            <ac:spMk id="3" creationId="{C8DC88C0-80FE-4425-A9B5-96E97EDEFD72}"/>
          </ac:spMkLst>
        </pc:spChg>
        <pc:spChg chg="mod">
          <ac:chgData name="Mikayla Largo" userId="62118188-45f1-4472-8d8d-8915970e1f47" providerId="ADAL" clId="{9879D9DE-2B61-44F7-BE5B-46D85761F38B}" dt="2024-12-16T23:04:28.803" v="6167" actId="1076"/>
          <ac:spMkLst>
            <pc:docMk/>
            <pc:sldMk cId="2376044182" sldId="302"/>
            <ac:spMk id="6" creationId="{06B9C9A1-1F81-4F52-B969-95DE66BA9313}"/>
          </ac:spMkLst>
        </pc:spChg>
      </pc:sldChg>
      <pc:sldChg chg="modSp add del">
        <pc:chgData name="Mikayla Largo" userId="62118188-45f1-4472-8d8d-8915970e1f47" providerId="ADAL" clId="{9879D9DE-2B61-44F7-BE5B-46D85761F38B}" dt="2024-12-16T23:05:02.449" v="6172"/>
        <pc:sldMkLst>
          <pc:docMk/>
          <pc:sldMk cId="3499896025" sldId="303"/>
        </pc:sldMkLst>
        <pc:spChg chg="mod">
          <ac:chgData name="Mikayla Largo" userId="62118188-45f1-4472-8d8d-8915970e1f47" providerId="ADAL" clId="{9879D9DE-2B61-44F7-BE5B-46D85761F38B}" dt="2024-12-16T23:05:02.413" v="6171"/>
          <ac:spMkLst>
            <pc:docMk/>
            <pc:sldMk cId="3499896025" sldId="303"/>
            <ac:spMk id="3" creationId="{08088D8E-3570-4BC4-9FBE-69C72347C65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C6D4D-C05A-4789-8FBE-BBA097DA3E3F}"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en-US"/>
        </a:p>
      </dgm:t>
    </dgm:pt>
    <dgm:pt modelId="{89ADF0E4-0187-4452-9881-E357956A9303}">
      <dgm:prSet phldrT="[Text]"/>
      <dgm:spPr/>
      <dgm:t>
        <a:bodyPr/>
        <a:lstStyle/>
        <a:p>
          <a:r>
            <a:rPr lang="en-US"/>
            <a:t>Program Assessment and Evaluation</a:t>
          </a:r>
        </a:p>
      </dgm:t>
    </dgm:pt>
    <dgm:pt modelId="{BB95EBDF-2096-459F-88BB-B3AD7FE9DF70}" type="parTrans" cxnId="{0F862EA8-1593-4476-AA68-0CC88265F4A9}">
      <dgm:prSet/>
      <dgm:spPr/>
      <dgm:t>
        <a:bodyPr/>
        <a:lstStyle/>
        <a:p>
          <a:endParaRPr lang="en-US"/>
        </a:p>
      </dgm:t>
    </dgm:pt>
    <dgm:pt modelId="{B27CF499-81EE-45A9-A9ED-70A04816C9AC}" type="sibTrans" cxnId="{0F862EA8-1593-4476-AA68-0CC88265F4A9}">
      <dgm:prSet/>
      <dgm:spPr/>
      <dgm:t>
        <a:bodyPr/>
        <a:lstStyle/>
        <a:p>
          <a:endParaRPr lang="en-US"/>
        </a:p>
      </dgm:t>
    </dgm:pt>
    <dgm:pt modelId="{D203E7CA-0DDC-452A-96AE-0CF7BA05865A}">
      <dgm:prSet phldrT="[Text]"/>
      <dgm:spPr/>
      <dgm:t>
        <a:bodyPr/>
        <a:lstStyle/>
        <a:p>
          <a:r>
            <a:rPr lang="en-US"/>
            <a:t>Course Level Assessment</a:t>
          </a:r>
        </a:p>
      </dgm:t>
    </dgm:pt>
    <dgm:pt modelId="{DB6F10EE-18AF-4F23-A833-559DE02C4E55}" type="parTrans" cxnId="{50FDD246-0A74-4B31-9B98-E3F6849B5C0E}">
      <dgm:prSet/>
      <dgm:spPr/>
      <dgm:t>
        <a:bodyPr/>
        <a:lstStyle/>
        <a:p>
          <a:endParaRPr lang="en-US"/>
        </a:p>
      </dgm:t>
    </dgm:pt>
    <dgm:pt modelId="{7037D2F8-2441-438E-A0E1-3705D0F1BBA1}" type="sibTrans" cxnId="{50FDD246-0A74-4B31-9B98-E3F6849B5C0E}">
      <dgm:prSet/>
      <dgm:spPr/>
      <dgm:t>
        <a:bodyPr/>
        <a:lstStyle/>
        <a:p>
          <a:endParaRPr lang="en-US"/>
        </a:p>
      </dgm:t>
    </dgm:pt>
    <dgm:pt modelId="{07E62848-73B7-449D-9201-E3686B722861}">
      <dgm:prSet phldrT="[Text]"/>
      <dgm:spPr/>
      <dgm:t>
        <a:bodyPr/>
        <a:lstStyle/>
        <a:p>
          <a:r>
            <a:rPr lang="en-US"/>
            <a:t>General Education</a:t>
          </a:r>
        </a:p>
      </dgm:t>
    </dgm:pt>
    <dgm:pt modelId="{CECFEFA2-F143-4C0B-815C-036F30B6305D}" type="parTrans" cxnId="{5CE3FFAB-3DE0-40FE-BEB1-B407CE20FE10}">
      <dgm:prSet/>
      <dgm:spPr/>
      <dgm:t>
        <a:bodyPr/>
        <a:lstStyle/>
        <a:p>
          <a:endParaRPr lang="en-US"/>
        </a:p>
      </dgm:t>
    </dgm:pt>
    <dgm:pt modelId="{1EC42B6F-855A-4A1F-AFF0-B523E0012418}" type="sibTrans" cxnId="{5CE3FFAB-3DE0-40FE-BEB1-B407CE20FE10}">
      <dgm:prSet/>
      <dgm:spPr/>
      <dgm:t>
        <a:bodyPr/>
        <a:lstStyle/>
        <a:p>
          <a:endParaRPr lang="en-US"/>
        </a:p>
      </dgm:t>
    </dgm:pt>
    <dgm:pt modelId="{4C078E9C-F0D8-4E09-83FB-3E2960A2A501}">
      <dgm:prSet phldrT="[Text]"/>
      <dgm:spPr/>
      <dgm:t>
        <a:bodyPr/>
        <a:lstStyle/>
        <a:p>
          <a:r>
            <a:rPr lang="en-US"/>
            <a:t>Academic Program Review</a:t>
          </a:r>
        </a:p>
      </dgm:t>
    </dgm:pt>
    <dgm:pt modelId="{F3DE16A4-B10B-4CA3-BAEA-4593568785A9}" type="parTrans" cxnId="{9D9BD655-C4A2-41AA-9229-C1694A5154B4}">
      <dgm:prSet/>
      <dgm:spPr/>
      <dgm:t>
        <a:bodyPr/>
        <a:lstStyle/>
        <a:p>
          <a:endParaRPr lang="en-US"/>
        </a:p>
      </dgm:t>
    </dgm:pt>
    <dgm:pt modelId="{D029B677-6179-402D-B23C-9F69FE530AE8}" type="sibTrans" cxnId="{9D9BD655-C4A2-41AA-9229-C1694A5154B4}">
      <dgm:prSet/>
      <dgm:spPr/>
      <dgm:t>
        <a:bodyPr/>
        <a:lstStyle/>
        <a:p>
          <a:endParaRPr lang="en-US"/>
        </a:p>
      </dgm:t>
    </dgm:pt>
    <dgm:pt modelId="{830B7C1F-5988-4461-9B43-FA56F1FF7431}">
      <dgm:prSet phldrT="[Text]"/>
      <dgm:spPr/>
      <dgm:t>
        <a:bodyPr/>
        <a:lstStyle/>
        <a:p>
          <a:r>
            <a:rPr lang="en-US"/>
            <a:t>Focuses on a specific course to determine if students are meeting the course outcomes upon completion of a course. </a:t>
          </a:r>
        </a:p>
      </dgm:t>
    </dgm:pt>
    <dgm:pt modelId="{18420A54-F21E-41FB-894B-B08B72A1AA32}" type="parTrans" cxnId="{9D45CC3A-41D8-4545-8D0E-6110BD713D56}">
      <dgm:prSet/>
      <dgm:spPr/>
      <dgm:t>
        <a:bodyPr/>
        <a:lstStyle/>
        <a:p>
          <a:endParaRPr lang="en-US"/>
        </a:p>
      </dgm:t>
    </dgm:pt>
    <dgm:pt modelId="{8FA7653D-914C-4841-8870-FD5D7AD4060B}" type="sibTrans" cxnId="{9D45CC3A-41D8-4545-8D0E-6110BD713D56}">
      <dgm:prSet/>
      <dgm:spPr/>
      <dgm:t>
        <a:bodyPr/>
        <a:lstStyle/>
        <a:p>
          <a:endParaRPr lang="en-US"/>
        </a:p>
      </dgm:t>
    </dgm:pt>
    <dgm:pt modelId="{C7D3C5CC-F417-4C12-86B3-159B3F9979C5}">
      <dgm:prSet phldrT="[Text]"/>
      <dgm:spPr/>
      <dgm:t>
        <a:bodyPr/>
        <a:lstStyle/>
        <a:p>
          <a:r>
            <a:rPr lang="en-US"/>
            <a:t>All courses listed under Gen Ed, have specific PSLOs in which students should be able to demonstrate basic knowledge and skills in critical thinking, communication, diverse perspectives, creativity, etc. </a:t>
          </a:r>
        </a:p>
      </dgm:t>
    </dgm:pt>
    <dgm:pt modelId="{166DC75C-D68D-4FD7-85D1-33EDF24E9A97}" type="parTrans" cxnId="{B48795AA-B266-4011-8713-7C325931A850}">
      <dgm:prSet/>
      <dgm:spPr/>
      <dgm:t>
        <a:bodyPr/>
        <a:lstStyle/>
        <a:p>
          <a:endParaRPr lang="en-US"/>
        </a:p>
      </dgm:t>
    </dgm:pt>
    <dgm:pt modelId="{47B69861-362F-4E7A-8A08-E0C6BE29B345}" type="sibTrans" cxnId="{B48795AA-B266-4011-8713-7C325931A850}">
      <dgm:prSet/>
      <dgm:spPr/>
      <dgm:t>
        <a:bodyPr/>
        <a:lstStyle/>
        <a:p>
          <a:endParaRPr lang="en-US"/>
        </a:p>
      </dgm:t>
    </dgm:pt>
    <dgm:pt modelId="{AAD64D77-8DE4-49D8-9F5F-14B0CD3C59ED}">
      <dgm:prSet phldrT="[Text]"/>
      <dgm:spPr/>
      <dgm:t>
        <a:bodyPr/>
        <a:lstStyle/>
        <a:p>
          <a:r>
            <a:rPr lang="en-US"/>
            <a:t>Comprehensive evaluation of an academic program, focusing on quality, viability and effectiveness. Several criteria is examined by internal administration and an external reviewer. This process is important for program improvement, new program development or even program sunsetting.</a:t>
          </a:r>
        </a:p>
      </dgm:t>
    </dgm:pt>
    <dgm:pt modelId="{BF013452-B36F-42AA-9B47-F1F14CFB905E}" type="parTrans" cxnId="{BEF0AF4E-CA5B-44D9-81E1-C47ED2E53E8B}">
      <dgm:prSet/>
      <dgm:spPr/>
      <dgm:t>
        <a:bodyPr/>
        <a:lstStyle/>
        <a:p>
          <a:endParaRPr lang="en-US"/>
        </a:p>
      </dgm:t>
    </dgm:pt>
    <dgm:pt modelId="{0714E9A7-7568-412F-BBF9-BE4C0C9213B6}" type="sibTrans" cxnId="{BEF0AF4E-CA5B-44D9-81E1-C47ED2E53E8B}">
      <dgm:prSet/>
      <dgm:spPr/>
      <dgm:t>
        <a:bodyPr/>
        <a:lstStyle/>
        <a:p>
          <a:endParaRPr lang="en-US"/>
        </a:p>
      </dgm:t>
    </dgm:pt>
    <dgm:pt modelId="{CA373992-895A-4E33-8965-4062E6DA0E91}">
      <dgm:prSet phldrT="[Text]"/>
      <dgm:spPr/>
      <dgm:t>
        <a:bodyPr/>
        <a:lstStyle/>
        <a:p>
          <a:r>
            <a:rPr lang="en-US"/>
            <a:t>Program Level Assessment</a:t>
          </a:r>
        </a:p>
      </dgm:t>
    </dgm:pt>
    <dgm:pt modelId="{29362C5C-0E06-4A31-A560-3F3420310658}" type="parTrans" cxnId="{953071EA-2F39-49A1-9043-6390DCA43A63}">
      <dgm:prSet/>
      <dgm:spPr/>
      <dgm:t>
        <a:bodyPr/>
        <a:lstStyle/>
        <a:p>
          <a:endParaRPr lang="en-US"/>
        </a:p>
      </dgm:t>
    </dgm:pt>
    <dgm:pt modelId="{C7F697BE-259F-4E61-B208-CAFC904B2953}" type="sibTrans" cxnId="{953071EA-2F39-49A1-9043-6390DCA43A63}">
      <dgm:prSet/>
      <dgm:spPr/>
      <dgm:t>
        <a:bodyPr/>
        <a:lstStyle/>
        <a:p>
          <a:endParaRPr lang="en-US"/>
        </a:p>
      </dgm:t>
    </dgm:pt>
    <dgm:pt modelId="{32F83B04-91EF-40CC-9D81-836AA2BBA066}">
      <dgm:prSet phldrT="[Text]"/>
      <dgm:spPr/>
      <dgm:t>
        <a:bodyPr/>
        <a:lstStyle/>
        <a:p>
          <a:r>
            <a:rPr lang="en-US"/>
            <a:t>Focuses on program student learning outcomes and what a student should be able to demonstrate after completing a program.</a:t>
          </a:r>
        </a:p>
      </dgm:t>
    </dgm:pt>
    <dgm:pt modelId="{6213624F-22E3-4A22-B2CC-211AC3270D49}" type="parTrans" cxnId="{E86AAE99-E118-4E99-A13D-220FA117B7F1}">
      <dgm:prSet/>
      <dgm:spPr/>
      <dgm:t>
        <a:bodyPr/>
        <a:lstStyle/>
        <a:p>
          <a:endParaRPr lang="en-US"/>
        </a:p>
      </dgm:t>
    </dgm:pt>
    <dgm:pt modelId="{7F86DB57-7487-40CF-966B-6D8564858E6E}" type="sibTrans" cxnId="{E86AAE99-E118-4E99-A13D-220FA117B7F1}">
      <dgm:prSet/>
      <dgm:spPr/>
      <dgm:t>
        <a:bodyPr/>
        <a:lstStyle/>
        <a:p>
          <a:endParaRPr lang="en-US"/>
        </a:p>
      </dgm:t>
    </dgm:pt>
    <dgm:pt modelId="{9F806BC7-7185-4B44-A7AB-803191824F35}">
      <dgm:prSet phldrT="[Text]"/>
      <dgm:spPr/>
      <dgm:t>
        <a:bodyPr/>
        <a:lstStyle/>
        <a:p>
          <a:r>
            <a:rPr lang="en-US"/>
            <a:t>Co-Curricular</a:t>
          </a:r>
        </a:p>
      </dgm:t>
    </dgm:pt>
    <dgm:pt modelId="{744EE8BA-43D8-4D1D-8AF7-AC5272B19E4F}" type="parTrans" cxnId="{DD8F19E3-C909-4839-9224-8867178C6417}">
      <dgm:prSet/>
      <dgm:spPr/>
      <dgm:t>
        <a:bodyPr/>
        <a:lstStyle/>
        <a:p>
          <a:endParaRPr lang="en-US"/>
        </a:p>
      </dgm:t>
    </dgm:pt>
    <dgm:pt modelId="{2773638A-D104-4140-B22A-D7FFDF43673F}" type="sibTrans" cxnId="{DD8F19E3-C909-4839-9224-8867178C6417}">
      <dgm:prSet/>
      <dgm:spPr/>
      <dgm:t>
        <a:bodyPr/>
        <a:lstStyle/>
        <a:p>
          <a:endParaRPr lang="en-US"/>
        </a:p>
      </dgm:t>
    </dgm:pt>
    <dgm:pt modelId="{907729E9-FB81-43F5-A1AA-5676C4F68DF0}">
      <dgm:prSet phldrT="[Text]"/>
      <dgm:spPr/>
      <dgm:t>
        <a:bodyPr/>
        <a:lstStyle/>
        <a:p>
          <a:r>
            <a:rPr lang="en-US"/>
            <a:t>Learning activities, programs and experiences that reinforce the </a:t>
          </a:r>
          <a:r>
            <a:rPr lang="en-US" err="1"/>
            <a:t>Diné</a:t>
          </a:r>
          <a:r>
            <a:rPr lang="en-US"/>
            <a:t> learning principles of </a:t>
          </a:r>
          <a:r>
            <a:rPr lang="en-US" err="1"/>
            <a:t>Są’ah</a:t>
          </a:r>
          <a:r>
            <a:rPr lang="en-US"/>
            <a:t> </a:t>
          </a:r>
          <a:r>
            <a:rPr lang="en-US" err="1"/>
            <a:t>Naagháí</a:t>
          </a:r>
          <a:r>
            <a:rPr lang="en-US"/>
            <a:t> </a:t>
          </a:r>
          <a:r>
            <a:rPr lang="en-US" err="1"/>
            <a:t>Bik’eh</a:t>
          </a:r>
          <a:r>
            <a:rPr lang="en-US"/>
            <a:t> </a:t>
          </a:r>
          <a:r>
            <a:rPr lang="en-US" err="1"/>
            <a:t>Hózhóón</a:t>
          </a:r>
          <a:r>
            <a:rPr lang="en-US"/>
            <a:t> complement the college/academic curriculum. They are not graded, do not provide academic credit, and often occur outside regular school hours.</a:t>
          </a:r>
        </a:p>
      </dgm:t>
    </dgm:pt>
    <dgm:pt modelId="{7317FD8C-9AE4-4005-BEC1-DF9A6A30ECC0}" type="parTrans" cxnId="{BD07D31A-5A84-4797-AEC2-6CCEF7D444D3}">
      <dgm:prSet/>
      <dgm:spPr/>
      <dgm:t>
        <a:bodyPr/>
        <a:lstStyle/>
        <a:p>
          <a:endParaRPr lang="en-US"/>
        </a:p>
      </dgm:t>
    </dgm:pt>
    <dgm:pt modelId="{C29D5CD7-393B-4402-A86A-DFB7AD2C109D}" type="sibTrans" cxnId="{BD07D31A-5A84-4797-AEC2-6CCEF7D444D3}">
      <dgm:prSet/>
      <dgm:spPr/>
      <dgm:t>
        <a:bodyPr/>
        <a:lstStyle/>
        <a:p>
          <a:endParaRPr lang="en-US"/>
        </a:p>
      </dgm:t>
    </dgm:pt>
    <dgm:pt modelId="{87C19C6D-C7DF-4CFA-BCC2-0A15C82AEF34}" type="pres">
      <dgm:prSet presAssocID="{724C6D4D-C05A-4789-8FBE-BBA097DA3E3F}" presName="composite" presStyleCnt="0">
        <dgm:presLayoutVars>
          <dgm:chMax val="1"/>
          <dgm:dir/>
          <dgm:resizeHandles val="exact"/>
        </dgm:presLayoutVars>
      </dgm:prSet>
      <dgm:spPr/>
    </dgm:pt>
    <dgm:pt modelId="{9A721A89-BE10-4464-84FF-6EB0B92EF8ED}" type="pres">
      <dgm:prSet presAssocID="{89ADF0E4-0187-4452-9881-E357956A9303}" presName="roof" presStyleLbl="dkBgShp" presStyleIdx="0" presStyleCnt="2" custScaleY="50742" custLinFactNeighborY="-15375"/>
      <dgm:spPr/>
    </dgm:pt>
    <dgm:pt modelId="{94D75ABF-2B0A-4915-BB85-DACE983A1BED}" type="pres">
      <dgm:prSet presAssocID="{89ADF0E4-0187-4452-9881-E357956A9303}" presName="pillars" presStyleCnt="0"/>
      <dgm:spPr/>
    </dgm:pt>
    <dgm:pt modelId="{6846239C-6AFB-4CCC-ACD6-2914AFE7112A}" type="pres">
      <dgm:prSet presAssocID="{89ADF0E4-0187-4452-9881-E357956A9303}" presName="pillar1" presStyleLbl="node1" presStyleIdx="0" presStyleCnt="5">
        <dgm:presLayoutVars>
          <dgm:bulletEnabled val="1"/>
        </dgm:presLayoutVars>
      </dgm:prSet>
      <dgm:spPr/>
    </dgm:pt>
    <dgm:pt modelId="{4F0031A3-0E61-4EEF-A47D-22A5E094BBAD}" type="pres">
      <dgm:prSet presAssocID="{CA373992-895A-4E33-8965-4062E6DA0E91}" presName="pillarX" presStyleLbl="node1" presStyleIdx="1" presStyleCnt="5">
        <dgm:presLayoutVars>
          <dgm:bulletEnabled val="1"/>
        </dgm:presLayoutVars>
      </dgm:prSet>
      <dgm:spPr/>
    </dgm:pt>
    <dgm:pt modelId="{5E77E61B-17CA-47A5-B064-72B7A5727D62}" type="pres">
      <dgm:prSet presAssocID="{07E62848-73B7-449D-9201-E3686B722861}" presName="pillarX" presStyleLbl="node1" presStyleIdx="2" presStyleCnt="5">
        <dgm:presLayoutVars>
          <dgm:bulletEnabled val="1"/>
        </dgm:presLayoutVars>
      </dgm:prSet>
      <dgm:spPr/>
    </dgm:pt>
    <dgm:pt modelId="{21DAB9AC-D283-4C31-87AD-49F1E1920D09}" type="pres">
      <dgm:prSet presAssocID="{4C078E9C-F0D8-4E09-83FB-3E2960A2A501}" presName="pillarX" presStyleLbl="node1" presStyleIdx="3" presStyleCnt="5">
        <dgm:presLayoutVars>
          <dgm:bulletEnabled val="1"/>
        </dgm:presLayoutVars>
      </dgm:prSet>
      <dgm:spPr/>
    </dgm:pt>
    <dgm:pt modelId="{D0F60721-46D1-4B0E-AC3A-DA193CB91076}" type="pres">
      <dgm:prSet presAssocID="{9F806BC7-7185-4B44-A7AB-803191824F35}" presName="pillarX" presStyleLbl="node1" presStyleIdx="4" presStyleCnt="5">
        <dgm:presLayoutVars>
          <dgm:bulletEnabled val="1"/>
        </dgm:presLayoutVars>
      </dgm:prSet>
      <dgm:spPr/>
    </dgm:pt>
    <dgm:pt modelId="{403A20D2-3C97-4F68-9A83-7B145FD8EA68}" type="pres">
      <dgm:prSet presAssocID="{89ADF0E4-0187-4452-9881-E357956A9303}" presName="base" presStyleLbl="dkBgShp" presStyleIdx="1" presStyleCnt="2"/>
      <dgm:spPr/>
    </dgm:pt>
  </dgm:ptLst>
  <dgm:cxnLst>
    <dgm:cxn modelId="{BD07D31A-5A84-4797-AEC2-6CCEF7D444D3}" srcId="{9F806BC7-7185-4B44-A7AB-803191824F35}" destId="{907729E9-FB81-43F5-A1AA-5676C4F68DF0}" srcOrd="0" destOrd="0" parTransId="{7317FD8C-9AE4-4005-BEC1-DF9A6A30ECC0}" sibTransId="{C29D5CD7-393B-4402-A86A-DFB7AD2C109D}"/>
    <dgm:cxn modelId="{C088851F-DB91-4E60-97DC-3FC12C0B3CD2}" type="presOf" srcId="{32F83B04-91EF-40CC-9D81-836AA2BBA066}" destId="{4F0031A3-0E61-4EEF-A47D-22A5E094BBAD}" srcOrd="0" destOrd="1" presId="urn:microsoft.com/office/officeart/2005/8/layout/hList3"/>
    <dgm:cxn modelId="{1FF7AD25-4FC5-46EC-A1E7-2CB922AF6E8D}" type="presOf" srcId="{CA373992-895A-4E33-8965-4062E6DA0E91}" destId="{4F0031A3-0E61-4EEF-A47D-22A5E094BBAD}" srcOrd="0" destOrd="0" presId="urn:microsoft.com/office/officeart/2005/8/layout/hList3"/>
    <dgm:cxn modelId="{9D45CC3A-41D8-4545-8D0E-6110BD713D56}" srcId="{D203E7CA-0DDC-452A-96AE-0CF7BA05865A}" destId="{830B7C1F-5988-4461-9B43-FA56F1FF7431}" srcOrd="0" destOrd="0" parTransId="{18420A54-F21E-41FB-894B-B08B72A1AA32}" sibTransId="{8FA7653D-914C-4841-8870-FD5D7AD4060B}"/>
    <dgm:cxn modelId="{50FDD246-0A74-4B31-9B98-E3F6849B5C0E}" srcId="{89ADF0E4-0187-4452-9881-E357956A9303}" destId="{D203E7CA-0DDC-452A-96AE-0CF7BA05865A}" srcOrd="0" destOrd="0" parTransId="{DB6F10EE-18AF-4F23-A833-559DE02C4E55}" sibTransId="{7037D2F8-2441-438E-A0E1-3705D0F1BBA1}"/>
    <dgm:cxn modelId="{BEF0AF4E-CA5B-44D9-81E1-C47ED2E53E8B}" srcId="{4C078E9C-F0D8-4E09-83FB-3E2960A2A501}" destId="{AAD64D77-8DE4-49D8-9F5F-14B0CD3C59ED}" srcOrd="0" destOrd="0" parTransId="{BF013452-B36F-42AA-9B47-F1F14CFB905E}" sibTransId="{0714E9A7-7568-412F-BBF9-BE4C0C9213B6}"/>
    <dgm:cxn modelId="{51D25750-8696-44D6-B10D-8B6EFAF0880D}" type="presOf" srcId="{724C6D4D-C05A-4789-8FBE-BBA097DA3E3F}" destId="{87C19C6D-C7DF-4CFA-BCC2-0A15C82AEF34}" srcOrd="0" destOrd="0" presId="urn:microsoft.com/office/officeart/2005/8/layout/hList3"/>
    <dgm:cxn modelId="{15987274-0776-4569-9AF1-E3616E616435}" type="presOf" srcId="{9F806BC7-7185-4B44-A7AB-803191824F35}" destId="{D0F60721-46D1-4B0E-AC3A-DA193CB91076}" srcOrd="0" destOrd="0" presId="urn:microsoft.com/office/officeart/2005/8/layout/hList3"/>
    <dgm:cxn modelId="{9D9BD655-C4A2-41AA-9229-C1694A5154B4}" srcId="{89ADF0E4-0187-4452-9881-E357956A9303}" destId="{4C078E9C-F0D8-4E09-83FB-3E2960A2A501}" srcOrd="3" destOrd="0" parTransId="{F3DE16A4-B10B-4CA3-BAEA-4593568785A9}" sibTransId="{D029B677-6179-402D-B23C-9F69FE530AE8}"/>
    <dgm:cxn modelId="{0D281656-1F5B-448D-A441-1B6B0B5A348E}" type="presOf" srcId="{07E62848-73B7-449D-9201-E3686B722861}" destId="{5E77E61B-17CA-47A5-B064-72B7A5727D62}" srcOrd="0" destOrd="0" presId="urn:microsoft.com/office/officeart/2005/8/layout/hList3"/>
    <dgm:cxn modelId="{DDDD0287-A708-48A0-A030-12EC626E20D6}" type="presOf" srcId="{D203E7CA-0DDC-452A-96AE-0CF7BA05865A}" destId="{6846239C-6AFB-4CCC-ACD6-2914AFE7112A}" srcOrd="0" destOrd="0" presId="urn:microsoft.com/office/officeart/2005/8/layout/hList3"/>
    <dgm:cxn modelId="{E512D38E-8D2A-406D-8389-41FB7DE0A9F8}" type="presOf" srcId="{AAD64D77-8DE4-49D8-9F5F-14B0CD3C59ED}" destId="{21DAB9AC-D283-4C31-87AD-49F1E1920D09}" srcOrd="0" destOrd="1" presId="urn:microsoft.com/office/officeart/2005/8/layout/hList3"/>
    <dgm:cxn modelId="{E86AAE99-E118-4E99-A13D-220FA117B7F1}" srcId="{CA373992-895A-4E33-8965-4062E6DA0E91}" destId="{32F83B04-91EF-40CC-9D81-836AA2BBA066}" srcOrd="0" destOrd="0" parTransId="{6213624F-22E3-4A22-B2CC-211AC3270D49}" sibTransId="{7F86DB57-7487-40CF-966B-6D8564858E6E}"/>
    <dgm:cxn modelId="{6B8EF2A5-AE88-41F6-8ABD-8BB1AF324537}" type="presOf" srcId="{C7D3C5CC-F417-4C12-86B3-159B3F9979C5}" destId="{5E77E61B-17CA-47A5-B064-72B7A5727D62}" srcOrd="0" destOrd="1" presId="urn:microsoft.com/office/officeart/2005/8/layout/hList3"/>
    <dgm:cxn modelId="{0F862EA8-1593-4476-AA68-0CC88265F4A9}" srcId="{724C6D4D-C05A-4789-8FBE-BBA097DA3E3F}" destId="{89ADF0E4-0187-4452-9881-E357956A9303}" srcOrd="0" destOrd="0" parTransId="{BB95EBDF-2096-459F-88BB-B3AD7FE9DF70}" sibTransId="{B27CF499-81EE-45A9-A9ED-70A04816C9AC}"/>
    <dgm:cxn modelId="{B48795AA-B266-4011-8713-7C325931A850}" srcId="{07E62848-73B7-449D-9201-E3686B722861}" destId="{C7D3C5CC-F417-4C12-86B3-159B3F9979C5}" srcOrd="0" destOrd="0" parTransId="{166DC75C-D68D-4FD7-85D1-33EDF24E9A97}" sibTransId="{47B69861-362F-4E7A-8A08-E0C6BE29B345}"/>
    <dgm:cxn modelId="{5CE3FFAB-3DE0-40FE-BEB1-B407CE20FE10}" srcId="{89ADF0E4-0187-4452-9881-E357956A9303}" destId="{07E62848-73B7-449D-9201-E3686B722861}" srcOrd="2" destOrd="0" parTransId="{CECFEFA2-F143-4C0B-815C-036F30B6305D}" sibTransId="{1EC42B6F-855A-4A1F-AFF0-B523E0012418}"/>
    <dgm:cxn modelId="{24361AC9-2B5D-4C18-B9FC-D1DC4FF55954}" type="presOf" srcId="{907729E9-FB81-43F5-A1AA-5676C4F68DF0}" destId="{D0F60721-46D1-4B0E-AC3A-DA193CB91076}" srcOrd="0" destOrd="1" presId="urn:microsoft.com/office/officeart/2005/8/layout/hList3"/>
    <dgm:cxn modelId="{8E8F74CC-9646-4FBD-A9E6-A3D7DE3F2E64}" type="presOf" srcId="{89ADF0E4-0187-4452-9881-E357956A9303}" destId="{9A721A89-BE10-4464-84FF-6EB0B92EF8ED}" srcOrd="0" destOrd="0" presId="urn:microsoft.com/office/officeart/2005/8/layout/hList3"/>
    <dgm:cxn modelId="{F12882D9-8FBA-4897-A99C-0EFE78285DC7}" type="presOf" srcId="{4C078E9C-F0D8-4E09-83FB-3E2960A2A501}" destId="{21DAB9AC-D283-4C31-87AD-49F1E1920D09}" srcOrd="0" destOrd="0" presId="urn:microsoft.com/office/officeart/2005/8/layout/hList3"/>
    <dgm:cxn modelId="{DD8F19E3-C909-4839-9224-8867178C6417}" srcId="{89ADF0E4-0187-4452-9881-E357956A9303}" destId="{9F806BC7-7185-4B44-A7AB-803191824F35}" srcOrd="4" destOrd="0" parTransId="{744EE8BA-43D8-4D1D-8AF7-AC5272B19E4F}" sibTransId="{2773638A-D104-4140-B22A-D7FFDF43673F}"/>
    <dgm:cxn modelId="{953071EA-2F39-49A1-9043-6390DCA43A63}" srcId="{89ADF0E4-0187-4452-9881-E357956A9303}" destId="{CA373992-895A-4E33-8965-4062E6DA0E91}" srcOrd="1" destOrd="0" parTransId="{29362C5C-0E06-4A31-A560-3F3420310658}" sibTransId="{C7F697BE-259F-4E61-B208-CAFC904B2953}"/>
    <dgm:cxn modelId="{23B57FF7-CD16-4BD6-B6F6-5447697D74D9}" type="presOf" srcId="{830B7C1F-5988-4461-9B43-FA56F1FF7431}" destId="{6846239C-6AFB-4CCC-ACD6-2914AFE7112A}" srcOrd="0" destOrd="1" presId="urn:microsoft.com/office/officeart/2005/8/layout/hList3"/>
    <dgm:cxn modelId="{5DB4F04E-20F3-4AAE-B04B-23DE9E04667C}" type="presParOf" srcId="{87C19C6D-C7DF-4CFA-BCC2-0A15C82AEF34}" destId="{9A721A89-BE10-4464-84FF-6EB0B92EF8ED}" srcOrd="0" destOrd="0" presId="urn:microsoft.com/office/officeart/2005/8/layout/hList3"/>
    <dgm:cxn modelId="{4EDCCE57-00A5-4CE2-B77F-C21163E0EBE5}" type="presParOf" srcId="{87C19C6D-C7DF-4CFA-BCC2-0A15C82AEF34}" destId="{94D75ABF-2B0A-4915-BB85-DACE983A1BED}" srcOrd="1" destOrd="0" presId="urn:microsoft.com/office/officeart/2005/8/layout/hList3"/>
    <dgm:cxn modelId="{2CA2856B-C368-4CF4-BFC0-CF8775150454}" type="presParOf" srcId="{94D75ABF-2B0A-4915-BB85-DACE983A1BED}" destId="{6846239C-6AFB-4CCC-ACD6-2914AFE7112A}" srcOrd="0" destOrd="0" presId="urn:microsoft.com/office/officeart/2005/8/layout/hList3"/>
    <dgm:cxn modelId="{8827ECE7-98E9-4B78-813E-37B7AE52F653}" type="presParOf" srcId="{94D75ABF-2B0A-4915-BB85-DACE983A1BED}" destId="{4F0031A3-0E61-4EEF-A47D-22A5E094BBAD}" srcOrd="1" destOrd="0" presId="urn:microsoft.com/office/officeart/2005/8/layout/hList3"/>
    <dgm:cxn modelId="{23583D6C-CEE0-4FD4-A0FD-3594EBDAB337}" type="presParOf" srcId="{94D75ABF-2B0A-4915-BB85-DACE983A1BED}" destId="{5E77E61B-17CA-47A5-B064-72B7A5727D62}" srcOrd="2" destOrd="0" presId="urn:microsoft.com/office/officeart/2005/8/layout/hList3"/>
    <dgm:cxn modelId="{A9A89811-7317-423F-9CA9-79C82BE31980}" type="presParOf" srcId="{94D75ABF-2B0A-4915-BB85-DACE983A1BED}" destId="{21DAB9AC-D283-4C31-87AD-49F1E1920D09}" srcOrd="3" destOrd="0" presId="urn:microsoft.com/office/officeart/2005/8/layout/hList3"/>
    <dgm:cxn modelId="{FC8655CE-142D-43F7-9E5D-6117A05A4E72}" type="presParOf" srcId="{94D75ABF-2B0A-4915-BB85-DACE983A1BED}" destId="{D0F60721-46D1-4B0E-AC3A-DA193CB91076}" srcOrd="4" destOrd="0" presId="urn:microsoft.com/office/officeart/2005/8/layout/hList3"/>
    <dgm:cxn modelId="{725509A4-D9E8-4687-9780-1DE3E5B0B046}" type="presParOf" srcId="{87C19C6D-C7DF-4CFA-BCC2-0A15C82AEF34}" destId="{403A20D2-3C97-4F68-9A83-7B145FD8EA6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21A89-BE10-4464-84FF-6EB0B92EF8ED}">
      <dsp:nvSpPr>
        <dsp:cNvPr id="0" name=""/>
        <dsp:cNvSpPr/>
      </dsp:nvSpPr>
      <dsp:spPr>
        <a:xfrm>
          <a:off x="0" y="0"/>
          <a:ext cx="11203143" cy="923660"/>
        </a:xfrm>
        <a:prstGeom prst="rect">
          <a:avLst/>
        </a:prstGeom>
        <a:solidFill>
          <a:schemeClr val="accent1">
            <a:shade val="80000"/>
            <a:hueOff val="0"/>
            <a:satOff val="0"/>
            <a:lumOff val="0"/>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Program Assessment and Evaluation</a:t>
          </a:r>
        </a:p>
      </dsp:txBody>
      <dsp:txXfrm>
        <a:off x="0" y="0"/>
        <a:ext cx="11203143" cy="923660"/>
      </dsp:txXfrm>
    </dsp:sp>
    <dsp:sp modelId="{6846239C-6AFB-4CCC-ACD6-2914AFE7112A}">
      <dsp:nvSpPr>
        <dsp:cNvPr id="0" name=""/>
        <dsp:cNvSpPr/>
      </dsp:nvSpPr>
      <dsp:spPr>
        <a:xfrm>
          <a:off x="1367" y="1596146"/>
          <a:ext cx="2240081" cy="3822647"/>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Course Level Assessment</a:t>
          </a:r>
        </a:p>
        <a:p>
          <a:pPr marL="114300" lvl="1" indent="-114300" algn="l" defTabSz="666750">
            <a:lnSpc>
              <a:spcPct val="90000"/>
            </a:lnSpc>
            <a:spcBef>
              <a:spcPct val="0"/>
            </a:spcBef>
            <a:spcAft>
              <a:spcPct val="15000"/>
            </a:spcAft>
            <a:buChar char="•"/>
          </a:pPr>
          <a:r>
            <a:rPr lang="en-US" sz="1500" kern="1200"/>
            <a:t>Focuses on a specific course to determine if students are meeting the course outcomes upon completion of a course. </a:t>
          </a:r>
        </a:p>
      </dsp:txBody>
      <dsp:txXfrm>
        <a:off x="1367" y="1596146"/>
        <a:ext cx="2240081" cy="3822647"/>
      </dsp:txXfrm>
    </dsp:sp>
    <dsp:sp modelId="{4F0031A3-0E61-4EEF-A47D-22A5E094BBAD}">
      <dsp:nvSpPr>
        <dsp:cNvPr id="0" name=""/>
        <dsp:cNvSpPr/>
      </dsp:nvSpPr>
      <dsp:spPr>
        <a:xfrm>
          <a:off x="2241449" y="1596146"/>
          <a:ext cx="2240081" cy="3822647"/>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Program Level Assessment</a:t>
          </a:r>
        </a:p>
        <a:p>
          <a:pPr marL="114300" lvl="1" indent="-114300" algn="l" defTabSz="666750">
            <a:lnSpc>
              <a:spcPct val="90000"/>
            </a:lnSpc>
            <a:spcBef>
              <a:spcPct val="0"/>
            </a:spcBef>
            <a:spcAft>
              <a:spcPct val="15000"/>
            </a:spcAft>
            <a:buChar char="•"/>
          </a:pPr>
          <a:r>
            <a:rPr lang="en-US" sz="1500" kern="1200"/>
            <a:t>Focuses on program student learning outcomes and what a student should be able to demonstrate after completing a program.</a:t>
          </a:r>
        </a:p>
      </dsp:txBody>
      <dsp:txXfrm>
        <a:off x="2241449" y="1596146"/>
        <a:ext cx="2240081" cy="3822647"/>
      </dsp:txXfrm>
    </dsp:sp>
    <dsp:sp modelId="{5E77E61B-17CA-47A5-B064-72B7A5727D62}">
      <dsp:nvSpPr>
        <dsp:cNvPr id="0" name=""/>
        <dsp:cNvSpPr/>
      </dsp:nvSpPr>
      <dsp:spPr>
        <a:xfrm>
          <a:off x="4481531" y="1596146"/>
          <a:ext cx="2240081" cy="3822647"/>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 Education</a:t>
          </a:r>
        </a:p>
        <a:p>
          <a:pPr marL="114300" lvl="1" indent="-114300" algn="l" defTabSz="666750">
            <a:lnSpc>
              <a:spcPct val="90000"/>
            </a:lnSpc>
            <a:spcBef>
              <a:spcPct val="0"/>
            </a:spcBef>
            <a:spcAft>
              <a:spcPct val="15000"/>
            </a:spcAft>
            <a:buChar char="•"/>
          </a:pPr>
          <a:r>
            <a:rPr lang="en-US" sz="1500" kern="1200"/>
            <a:t>All courses listed under Gen Ed, have specific PSLOs in which students should be able to demonstrate basic knowledge and skills in critical thinking, communication, diverse perspectives, creativity, etc. </a:t>
          </a:r>
        </a:p>
      </dsp:txBody>
      <dsp:txXfrm>
        <a:off x="4481531" y="1596146"/>
        <a:ext cx="2240081" cy="3822647"/>
      </dsp:txXfrm>
    </dsp:sp>
    <dsp:sp modelId="{21DAB9AC-D283-4C31-87AD-49F1E1920D09}">
      <dsp:nvSpPr>
        <dsp:cNvPr id="0" name=""/>
        <dsp:cNvSpPr/>
      </dsp:nvSpPr>
      <dsp:spPr>
        <a:xfrm>
          <a:off x="6721612" y="1596146"/>
          <a:ext cx="2240081" cy="3822647"/>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Academic Program Review</a:t>
          </a:r>
        </a:p>
        <a:p>
          <a:pPr marL="114300" lvl="1" indent="-114300" algn="l" defTabSz="666750">
            <a:lnSpc>
              <a:spcPct val="90000"/>
            </a:lnSpc>
            <a:spcBef>
              <a:spcPct val="0"/>
            </a:spcBef>
            <a:spcAft>
              <a:spcPct val="15000"/>
            </a:spcAft>
            <a:buChar char="•"/>
          </a:pPr>
          <a:r>
            <a:rPr lang="en-US" sz="1500" kern="1200"/>
            <a:t>Comprehensive evaluation of an academic program, focusing on quality, viability and effectiveness. Several criteria is examined by internal administration and an external reviewer. This process is important for program improvement, new program development or even program sunsetting.</a:t>
          </a:r>
        </a:p>
      </dsp:txBody>
      <dsp:txXfrm>
        <a:off x="6721612" y="1596146"/>
        <a:ext cx="2240081" cy="3822647"/>
      </dsp:txXfrm>
    </dsp:sp>
    <dsp:sp modelId="{D0F60721-46D1-4B0E-AC3A-DA193CB91076}">
      <dsp:nvSpPr>
        <dsp:cNvPr id="0" name=""/>
        <dsp:cNvSpPr/>
      </dsp:nvSpPr>
      <dsp:spPr>
        <a:xfrm>
          <a:off x="8961694" y="1596146"/>
          <a:ext cx="2240081" cy="3822647"/>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Co-Curricular</a:t>
          </a:r>
        </a:p>
        <a:p>
          <a:pPr marL="114300" lvl="1" indent="-114300" algn="l" defTabSz="666750">
            <a:lnSpc>
              <a:spcPct val="90000"/>
            </a:lnSpc>
            <a:spcBef>
              <a:spcPct val="0"/>
            </a:spcBef>
            <a:spcAft>
              <a:spcPct val="15000"/>
            </a:spcAft>
            <a:buChar char="•"/>
          </a:pPr>
          <a:r>
            <a:rPr lang="en-US" sz="1500" kern="1200"/>
            <a:t>Learning activities, programs and experiences that reinforce the </a:t>
          </a:r>
          <a:r>
            <a:rPr lang="en-US" sz="1500" kern="1200" err="1"/>
            <a:t>Diné</a:t>
          </a:r>
          <a:r>
            <a:rPr lang="en-US" sz="1500" kern="1200"/>
            <a:t> learning principles of </a:t>
          </a:r>
          <a:r>
            <a:rPr lang="en-US" sz="1500" kern="1200" err="1"/>
            <a:t>Są’ah</a:t>
          </a:r>
          <a:r>
            <a:rPr lang="en-US" sz="1500" kern="1200"/>
            <a:t> </a:t>
          </a:r>
          <a:r>
            <a:rPr lang="en-US" sz="1500" kern="1200" err="1"/>
            <a:t>Naagháí</a:t>
          </a:r>
          <a:r>
            <a:rPr lang="en-US" sz="1500" kern="1200"/>
            <a:t> </a:t>
          </a:r>
          <a:r>
            <a:rPr lang="en-US" sz="1500" kern="1200" err="1"/>
            <a:t>Bik’eh</a:t>
          </a:r>
          <a:r>
            <a:rPr lang="en-US" sz="1500" kern="1200"/>
            <a:t> </a:t>
          </a:r>
          <a:r>
            <a:rPr lang="en-US" sz="1500" kern="1200" err="1"/>
            <a:t>Hózhóón</a:t>
          </a:r>
          <a:r>
            <a:rPr lang="en-US" sz="1500" kern="1200"/>
            <a:t> complement the college/academic curriculum. They are not graded, do not provide academic credit, and often occur outside regular school hours.</a:t>
          </a:r>
        </a:p>
      </dsp:txBody>
      <dsp:txXfrm>
        <a:off x="8961694" y="1596146"/>
        <a:ext cx="2240081" cy="3822647"/>
      </dsp:txXfrm>
    </dsp:sp>
    <dsp:sp modelId="{403A20D2-3C97-4F68-9A83-7B145FD8EA68}">
      <dsp:nvSpPr>
        <dsp:cNvPr id="0" name=""/>
        <dsp:cNvSpPr/>
      </dsp:nvSpPr>
      <dsp:spPr>
        <a:xfrm>
          <a:off x="0" y="5418793"/>
          <a:ext cx="11203143" cy="424738"/>
        </a:xfrm>
        <a:prstGeom prst="rect">
          <a:avLst/>
        </a:prstGeom>
        <a:solidFill>
          <a:schemeClr val="accent1">
            <a:shade val="80000"/>
            <a:hueOff val="0"/>
            <a:satOff val="0"/>
            <a:lumOff val="0"/>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510FE-7AB4-4678-8A18-F7FD10265E3F}"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EFE1F-20E0-4DD0-8544-8320773E15F3}" type="slidenum">
              <a:rPr lang="en-US" smtClean="0"/>
              <a:t>‹#›</a:t>
            </a:fld>
            <a:endParaRPr lang="en-US"/>
          </a:p>
        </p:txBody>
      </p:sp>
    </p:spTree>
    <p:extLst>
      <p:ext uri="{BB962C8B-B14F-4D97-AF65-F5344CB8AC3E}">
        <p14:creationId xmlns:p14="http://schemas.microsoft.com/office/powerpoint/2010/main" val="135661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https://learning.northeastern.edu/course-assessment/#:~:text=Course%2Dlevel%20assessment%20is%20a,the%20end%20of%20the%20course.</a:t>
            </a:r>
          </a:p>
          <a:p>
            <a:r>
              <a:rPr lang="en-US"/>
              <a:t>https://provost.missouri.edu/programs-centers/program-assessments/assessment-of-student-learning/program-level-assessment/#:~:text=Program%20level%20assessment%20evaluates%20the,in%20achieving%20its%20program%20outcomes.</a:t>
            </a:r>
          </a:p>
        </p:txBody>
      </p:sp>
      <p:sp>
        <p:nvSpPr>
          <p:cNvPr id="4" name="Slide Number Placeholder 3"/>
          <p:cNvSpPr>
            <a:spLocks noGrp="1"/>
          </p:cNvSpPr>
          <p:nvPr>
            <p:ph type="sldNum" sz="quarter" idx="5"/>
          </p:nvPr>
        </p:nvSpPr>
        <p:spPr/>
        <p:txBody>
          <a:bodyPr/>
          <a:lstStyle/>
          <a:p>
            <a:fld id="{1BDEFE1F-20E0-4DD0-8544-8320773E15F3}" type="slidenum">
              <a:rPr lang="en-US" smtClean="0"/>
              <a:t>20</a:t>
            </a:fld>
            <a:endParaRPr lang="en-US"/>
          </a:p>
        </p:txBody>
      </p:sp>
    </p:spTree>
    <p:extLst>
      <p:ext uri="{BB962C8B-B14F-4D97-AF65-F5344CB8AC3E}">
        <p14:creationId xmlns:p14="http://schemas.microsoft.com/office/powerpoint/2010/main" val="125953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https://learning.northeastern.edu/course-assessment/#:~:text=Course%2Dlevel%20assessment%20is%20a,the%20end%20of%20the%20course.</a:t>
            </a:r>
          </a:p>
          <a:p>
            <a:r>
              <a:rPr lang="en-US"/>
              <a:t>https://provost.missouri.edu/programs-centers/program-assessments/assessment-of-student-learning/program-level-assessment/#:~:text=Program%20level%20assessment%20evaluates%20the,in%20achieving%20its%20program%20outcomes.</a:t>
            </a:r>
          </a:p>
        </p:txBody>
      </p:sp>
      <p:sp>
        <p:nvSpPr>
          <p:cNvPr id="4" name="Slide Number Placeholder 3"/>
          <p:cNvSpPr>
            <a:spLocks noGrp="1"/>
          </p:cNvSpPr>
          <p:nvPr>
            <p:ph type="sldNum" sz="quarter" idx="5"/>
          </p:nvPr>
        </p:nvSpPr>
        <p:spPr/>
        <p:txBody>
          <a:bodyPr/>
          <a:lstStyle/>
          <a:p>
            <a:fld id="{1BDEFE1F-20E0-4DD0-8544-8320773E15F3}" type="slidenum">
              <a:rPr lang="en-US" smtClean="0"/>
              <a:t>21</a:t>
            </a:fld>
            <a:endParaRPr lang="en-US"/>
          </a:p>
        </p:txBody>
      </p:sp>
    </p:spTree>
    <p:extLst>
      <p:ext uri="{BB962C8B-B14F-4D97-AF65-F5344CB8AC3E}">
        <p14:creationId xmlns:p14="http://schemas.microsoft.com/office/powerpoint/2010/main" val="76812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https://learning.northeastern.edu/course-assessment/#:~:text=Course%2Dlevel%20assessment%20is%20a,the%20end%20of%20the%20course.</a:t>
            </a:r>
          </a:p>
          <a:p>
            <a:r>
              <a:rPr lang="en-US"/>
              <a:t>https://provost.missouri.edu/programs-centers/program-assessments/assessment-of-student-learning/program-level-assessment/#:~:text=Program%20level%20assessment%20evaluates%20the,in%20achieving%20its%20program%20outcomes.</a:t>
            </a:r>
          </a:p>
        </p:txBody>
      </p:sp>
      <p:sp>
        <p:nvSpPr>
          <p:cNvPr id="4" name="Slide Number Placeholder 3"/>
          <p:cNvSpPr>
            <a:spLocks noGrp="1"/>
          </p:cNvSpPr>
          <p:nvPr>
            <p:ph type="sldNum" sz="quarter" idx="5"/>
          </p:nvPr>
        </p:nvSpPr>
        <p:spPr/>
        <p:txBody>
          <a:bodyPr/>
          <a:lstStyle/>
          <a:p>
            <a:fld id="{1BDEFE1F-20E0-4DD0-8544-8320773E15F3}" type="slidenum">
              <a:rPr lang="en-US" smtClean="0"/>
              <a:t>22</a:t>
            </a:fld>
            <a:endParaRPr lang="en-US"/>
          </a:p>
        </p:txBody>
      </p:sp>
    </p:spTree>
    <p:extLst>
      <p:ext uri="{BB962C8B-B14F-4D97-AF65-F5344CB8AC3E}">
        <p14:creationId xmlns:p14="http://schemas.microsoft.com/office/powerpoint/2010/main" val="323932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12/17/2024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12/17/2024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6280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9958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3203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12/17/2024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6026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12/17/2024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62330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12/17/2024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8213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66360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749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12/17/2024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54410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3234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1542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12/17/2024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12/17/2024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12/17/2024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12/17/2024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00941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finsmes.com/2020/04/manna-tree-partners-closes-first-fund-focused-on-health-and-wellbeing-at-141-5m.html"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rubistar.4teachers.or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finsmes.com/2020/04/manna-tree-partners-closes-first-fund-focused-on-health-and-wellbeing-at-141-5m.html"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logo&#10;&#10;Description automatically generated">
            <a:extLst>
              <a:ext uri="{FF2B5EF4-FFF2-40B4-BE49-F238E27FC236}">
                <a16:creationId xmlns:a16="http://schemas.microsoft.com/office/drawing/2014/main" id="{C4BA6981-723F-663F-5AFE-D30B9F3A9AF3}"/>
              </a:ext>
            </a:extLst>
          </p:cNvPr>
          <p:cNvPicPr>
            <a:picLocks noChangeAspect="1"/>
          </p:cNvPicPr>
          <p:nvPr/>
        </p:nvPicPr>
        <p:blipFill>
          <a:blip r:embed="rId2"/>
          <a:srcRect/>
          <a:stretch/>
        </p:blipFill>
        <p:spPr>
          <a:xfrm>
            <a:off x="-3047" y="213243"/>
            <a:ext cx="12191999" cy="6438382"/>
          </a:xfrm>
          <a:prstGeom prst="rect">
            <a:avLst/>
          </a:prstGeom>
          <a:ln>
            <a:noFill/>
          </a:ln>
          <a:effectLst>
            <a:softEdge rad="112500"/>
          </a:effectLst>
        </p:spPr>
      </p:pic>
      <p:sp>
        <p:nvSpPr>
          <p:cNvPr id="2" name="Title 1">
            <a:extLst>
              <a:ext uri="{FF2B5EF4-FFF2-40B4-BE49-F238E27FC236}">
                <a16:creationId xmlns:a16="http://schemas.microsoft.com/office/drawing/2014/main" id="{B0A01638-66DF-C787-63CD-8B64FA2A4F4A}"/>
              </a:ext>
            </a:extLst>
          </p:cNvPr>
          <p:cNvSpPr>
            <a:spLocks noGrp="1"/>
          </p:cNvSpPr>
          <p:nvPr>
            <p:ph type="ctrTitle"/>
          </p:nvPr>
        </p:nvSpPr>
        <p:spPr>
          <a:xfrm>
            <a:off x="120968" y="2092597"/>
            <a:ext cx="6873721" cy="1336403"/>
          </a:xfrm>
          <a:effectLst>
            <a:outerShdw blurRad="50800" dist="38100" dir="2700000" algn="tl" rotWithShape="0">
              <a:prstClr val="black">
                <a:alpha val="40000"/>
              </a:prstClr>
            </a:outerShdw>
          </a:effectLst>
        </p:spPr>
        <p:txBody>
          <a:bodyPr>
            <a:normAutofit/>
          </a:bodyPr>
          <a:lstStyle/>
          <a:p>
            <a:pPr algn="l"/>
            <a:r>
              <a:rPr lang="en-US" sz="5200">
                <a:solidFill>
                  <a:srgbClr val="FFFFFF"/>
                </a:solidFill>
              </a:rPr>
              <a:t>Assessment Days</a:t>
            </a:r>
            <a:br>
              <a:rPr lang="en-US" sz="5200">
                <a:solidFill>
                  <a:srgbClr val="FFFFFF"/>
                </a:solidFill>
              </a:rPr>
            </a:br>
            <a:r>
              <a:rPr lang="en-US" sz="2400">
                <a:solidFill>
                  <a:srgbClr val="FFFFFF"/>
                </a:solidFill>
              </a:rPr>
              <a:t>December 17 &amp; 18, 2024</a:t>
            </a:r>
            <a:endParaRPr lang="en-US" sz="5200">
              <a:solidFill>
                <a:srgbClr val="FFFFFF"/>
              </a:solidFill>
            </a:endParaRPr>
          </a:p>
        </p:txBody>
      </p:sp>
      <p:sp>
        <p:nvSpPr>
          <p:cNvPr id="3" name="Subtitle 2">
            <a:extLst>
              <a:ext uri="{FF2B5EF4-FFF2-40B4-BE49-F238E27FC236}">
                <a16:creationId xmlns:a16="http://schemas.microsoft.com/office/drawing/2014/main" id="{18D4DD12-32E9-1FF2-54FB-9D5F3EA5C830}"/>
              </a:ext>
            </a:extLst>
          </p:cNvPr>
          <p:cNvSpPr>
            <a:spLocks noGrp="1"/>
          </p:cNvSpPr>
          <p:nvPr>
            <p:ph type="subTitle" idx="1"/>
          </p:nvPr>
        </p:nvSpPr>
        <p:spPr>
          <a:xfrm>
            <a:off x="120968" y="4907835"/>
            <a:ext cx="7169150" cy="461913"/>
          </a:xfrm>
          <a:effectLst>
            <a:outerShdw blurRad="50800" dist="38100" dir="2700000" algn="tl" rotWithShape="0">
              <a:prstClr val="black">
                <a:alpha val="40000"/>
              </a:prstClr>
            </a:outerShdw>
          </a:effectLst>
        </p:spPr>
        <p:txBody>
          <a:bodyPr vert="horz" lIns="91440" tIns="45720" rIns="91440" bIns="45720" rtlCol="0" anchor="t">
            <a:normAutofit fontScale="25000" lnSpcReduction="20000"/>
          </a:bodyPr>
          <a:lstStyle/>
          <a:p>
            <a:pPr algn="l"/>
            <a:r>
              <a:rPr lang="en-US" sz="4400">
                <a:solidFill>
                  <a:srgbClr val="FFFFFF"/>
                </a:solidFill>
              </a:rPr>
              <a:t>Office of Assessment &amp; Curriculum</a:t>
            </a:r>
          </a:p>
          <a:p>
            <a:pPr algn="l"/>
            <a:r>
              <a:rPr lang="en-US" sz="4400">
                <a:solidFill>
                  <a:srgbClr val="FFFFFF"/>
                </a:solidFill>
              </a:rPr>
              <a:t>Office of Provost</a:t>
            </a:r>
          </a:p>
          <a:p>
            <a:pPr algn="l"/>
            <a:endParaRPr lang="en-US">
              <a:solidFill>
                <a:srgbClr val="FFFFFF"/>
              </a:solidFill>
            </a:endParaRPr>
          </a:p>
          <a:p>
            <a:pPr algn="l"/>
            <a:endParaRPr lang="en-US">
              <a:solidFill>
                <a:srgbClr val="FFFFFF"/>
              </a:solidFill>
            </a:endParaRPr>
          </a:p>
        </p:txBody>
      </p:sp>
    </p:spTree>
    <p:extLst>
      <p:ext uri="{BB962C8B-B14F-4D97-AF65-F5344CB8AC3E}">
        <p14:creationId xmlns:p14="http://schemas.microsoft.com/office/powerpoint/2010/main" val="95909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D87E-7E8C-9FEC-8903-1D23533D6960}"/>
              </a:ext>
            </a:extLst>
          </p:cNvPr>
          <p:cNvSpPr>
            <a:spLocks noGrp="1"/>
          </p:cNvSpPr>
          <p:nvPr>
            <p:ph type="title"/>
          </p:nvPr>
        </p:nvSpPr>
        <p:spPr/>
        <p:txBody>
          <a:bodyPr/>
          <a:lstStyle/>
          <a:p>
            <a:r>
              <a:rPr lang="en-US"/>
              <a:t>A new culture of Assessment</a:t>
            </a:r>
          </a:p>
        </p:txBody>
      </p:sp>
      <p:pic>
        <p:nvPicPr>
          <p:cNvPr id="5" name="Content Placeholder 4">
            <a:extLst>
              <a:ext uri="{FF2B5EF4-FFF2-40B4-BE49-F238E27FC236}">
                <a16:creationId xmlns:a16="http://schemas.microsoft.com/office/drawing/2014/main" id="{FCEEC24E-919F-471C-1355-D2975F46F946}"/>
              </a:ext>
            </a:extLst>
          </p:cNvPr>
          <p:cNvPicPr>
            <a:picLocks noGrp="1" noChangeAspect="1"/>
          </p:cNvPicPr>
          <p:nvPr>
            <p:ph sz="half" idx="1"/>
          </p:nvPr>
        </p:nvPicPr>
        <p:blipFill>
          <a:blip r:embed="rId2"/>
          <a:stretch>
            <a:fillRect/>
          </a:stretch>
        </p:blipFill>
        <p:spPr>
          <a:xfrm>
            <a:off x="813840" y="2139527"/>
            <a:ext cx="3810000" cy="3810000"/>
          </a:xfrm>
        </p:spPr>
      </p:pic>
      <p:sp>
        <p:nvSpPr>
          <p:cNvPr id="6" name="TextBox 5">
            <a:extLst>
              <a:ext uri="{FF2B5EF4-FFF2-40B4-BE49-F238E27FC236}">
                <a16:creationId xmlns:a16="http://schemas.microsoft.com/office/drawing/2014/main" id="{35EA5408-1ECE-B643-8086-DDAE55316B19}"/>
              </a:ext>
            </a:extLst>
          </p:cNvPr>
          <p:cNvSpPr txBox="1"/>
          <p:nvPr/>
        </p:nvSpPr>
        <p:spPr>
          <a:xfrm>
            <a:off x="5194709" y="2294193"/>
            <a:ext cx="652206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a:t>Assessment plan based on most recent trends in higher education assessment, but that also reflects our unique culture and needs</a:t>
            </a:r>
          </a:p>
          <a:p>
            <a:pPr marL="285750" indent="-285750">
              <a:buFont typeface="Wingdings"/>
              <a:buChar char="v"/>
            </a:pPr>
            <a:r>
              <a:rPr lang="en-US"/>
              <a:t>Plan that lays out the basic structure, but allows leeway for each individual and program to determine what works best for them</a:t>
            </a:r>
          </a:p>
          <a:p>
            <a:pPr marL="285750" indent="-285750">
              <a:buFont typeface="Wingdings"/>
              <a:buChar char="v"/>
            </a:pPr>
            <a:r>
              <a:rPr lang="en-US"/>
              <a:t>Process that worries less about checking the boxes for HLC accreditation and focuses instead on building a culture of reflection and continuous improvement</a:t>
            </a:r>
          </a:p>
          <a:p>
            <a:pPr marL="285750" indent="-285750">
              <a:buFont typeface="Wingdings"/>
              <a:buChar char="v"/>
            </a:pPr>
            <a:r>
              <a:rPr lang="en-US"/>
              <a:t>Office and Assessment and Curriculum operates as a partner or resource to assist faculty with their assessment goals</a:t>
            </a:r>
          </a:p>
          <a:p>
            <a:endParaRPr lang="en-US"/>
          </a:p>
          <a:p>
            <a:endParaRPr lang="en-US"/>
          </a:p>
        </p:txBody>
      </p:sp>
    </p:spTree>
    <p:extLst>
      <p:ext uri="{BB962C8B-B14F-4D97-AF65-F5344CB8AC3E}">
        <p14:creationId xmlns:p14="http://schemas.microsoft.com/office/powerpoint/2010/main" val="153687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39D9-681D-4C0E-9AD4-D30AC13D93CF}"/>
              </a:ext>
            </a:extLst>
          </p:cNvPr>
          <p:cNvSpPr>
            <a:spLocks noGrp="1"/>
          </p:cNvSpPr>
          <p:nvPr>
            <p:ph type="title"/>
          </p:nvPr>
        </p:nvSpPr>
        <p:spPr/>
        <p:txBody>
          <a:bodyPr/>
          <a:lstStyle/>
          <a:p>
            <a:r>
              <a:rPr lang="en-US"/>
              <a:t>Expectations for the HLC Visit (Nov. 17-18, 2025)</a:t>
            </a:r>
          </a:p>
        </p:txBody>
      </p:sp>
      <p:pic>
        <p:nvPicPr>
          <p:cNvPr id="4" name="Content Placeholder 3" descr="A screenshot of a text&#10;&#10;Description automatically generated">
            <a:extLst>
              <a:ext uri="{FF2B5EF4-FFF2-40B4-BE49-F238E27FC236}">
                <a16:creationId xmlns:a16="http://schemas.microsoft.com/office/drawing/2014/main" id="{FF160049-C040-8577-FF32-FF0481C8A969}"/>
              </a:ext>
            </a:extLst>
          </p:cNvPr>
          <p:cNvPicPr>
            <a:picLocks noGrp="1" noChangeAspect="1"/>
          </p:cNvPicPr>
          <p:nvPr>
            <p:ph sz="half" idx="1"/>
          </p:nvPr>
        </p:nvPicPr>
        <p:blipFill>
          <a:blip r:embed="rId2"/>
          <a:stretch>
            <a:fillRect/>
          </a:stretch>
        </p:blipFill>
        <p:spPr>
          <a:xfrm>
            <a:off x="4686161" y="2182099"/>
            <a:ext cx="6921809" cy="3479049"/>
          </a:xfrm>
        </p:spPr>
      </p:pic>
      <p:sp>
        <p:nvSpPr>
          <p:cNvPr id="6" name="TextBox 5">
            <a:extLst>
              <a:ext uri="{FF2B5EF4-FFF2-40B4-BE49-F238E27FC236}">
                <a16:creationId xmlns:a16="http://schemas.microsoft.com/office/drawing/2014/main" id="{AF784ED3-16F8-14A0-9E36-BBD72E8C22E8}"/>
              </a:ext>
            </a:extLst>
          </p:cNvPr>
          <p:cNvSpPr txBox="1"/>
          <p:nvPr/>
        </p:nvSpPr>
        <p:spPr>
          <a:xfrm>
            <a:off x="426064" y="2228645"/>
            <a:ext cx="389193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Neue Haas Grotesk Text Pro"/>
              </a:rPr>
              <a:t>Focused visit: HLC reviewers will focus </a:t>
            </a:r>
            <a:r>
              <a:rPr lang="en-US" sz="1600" i="1">
                <a:latin typeface="Neue Haas Grotesk Text Pro"/>
              </a:rPr>
              <a:t>mainly</a:t>
            </a:r>
            <a:r>
              <a:rPr lang="en-US" sz="1600">
                <a:latin typeface="Neue Haas Grotesk Text Pro"/>
              </a:rPr>
              <a:t> on the area where we got dinged in 2023 -- Criterion 4.B, or assessment of student learning.</a:t>
            </a:r>
            <a:endParaRPr lang="en-US"/>
          </a:p>
          <a:p>
            <a:endParaRPr lang="en-US" sz="1600">
              <a:latin typeface="Neue Haas Grotesk Text Pro"/>
            </a:endParaRPr>
          </a:p>
          <a:p>
            <a:r>
              <a:rPr lang="en-US" sz="1600">
                <a:latin typeface="Neue Haas Grotesk Text Pro"/>
              </a:rPr>
              <a:t>Reviewers may look at other areas if they come up.</a:t>
            </a:r>
            <a:endParaRPr lang="en-US"/>
          </a:p>
          <a:p>
            <a:pPr algn="l"/>
            <a:endParaRPr lang="en-US"/>
          </a:p>
        </p:txBody>
      </p:sp>
    </p:spTree>
    <p:extLst>
      <p:ext uri="{BB962C8B-B14F-4D97-AF65-F5344CB8AC3E}">
        <p14:creationId xmlns:p14="http://schemas.microsoft.com/office/powerpoint/2010/main" val="134103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4" name="Rectangle 53">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739D9-681D-4C0E-9AD4-D30AC13D93CF}"/>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sz="2700">
                <a:solidFill>
                  <a:srgbClr val="FFFFFF"/>
                </a:solidFill>
              </a:rPr>
              <a:t>Concerns that must be addressed by the 2025 visit</a:t>
            </a:r>
          </a:p>
        </p:txBody>
      </p:sp>
      <p:sp>
        <p:nvSpPr>
          <p:cNvPr id="8" name="TextBox 7">
            <a:extLst>
              <a:ext uri="{FF2B5EF4-FFF2-40B4-BE49-F238E27FC236}">
                <a16:creationId xmlns:a16="http://schemas.microsoft.com/office/drawing/2014/main" id="{7ED9644C-2E29-E1FD-B62A-50EB48F0B012}"/>
              </a:ext>
            </a:extLst>
          </p:cNvPr>
          <p:cNvSpPr txBox="1"/>
          <p:nvPr/>
        </p:nvSpPr>
        <p:spPr>
          <a:xfrm>
            <a:off x="4877325" y="425505"/>
            <a:ext cx="7124178" cy="59926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Clarification and refinement of the current assessment processes to ensure faculty and staff understand the processes sufficiently to engage in meaningful assessment of student learning outcomes.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substantial involvement of faculty in refinement and implementation of assessment processes.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systematic acceptance and implementation of faculty-approved assessment plans in each of the areas of institutional, general education, and program learning outcomes.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analysis/discussion of student learning outcome assessment data.</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use of student learning outcome data to inform changes in each of the areas of academic programs, general education, and co-curricular units.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linkage between assessment data and budgeting, where appropriate.</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Ongoing professional development in assessment for all faculty to develop the necessary tools to promote a culture of continuous improvement through assessment.</a:t>
            </a:r>
          </a:p>
        </p:txBody>
      </p:sp>
    </p:spTree>
    <p:extLst>
      <p:ext uri="{BB962C8B-B14F-4D97-AF65-F5344CB8AC3E}">
        <p14:creationId xmlns:p14="http://schemas.microsoft.com/office/powerpoint/2010/main" val="5845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8AE2B-DF38-4DE5-BC7F-62D0997C617B}"/>
              </a:ext>
            </a:extLst>
          </p:cNvPr>
          <p:cNvSpPr txBox="1"/>
          <p:nvPr/>
        </p:nvSpPr>
        <p:spPr>
          <a:xfrm>
            <a:off x="166780" y="1130827"/>
            <a:ext cx="6922658" cy="55770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Clarification and refinement of the current assessment processes to ensure faculty and staff understand the processes sufficiently to engage in meaningful assessment of student learning outcomes.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substantial involvement of faculty in refinement and implementation of assessment processes.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systematic acceptance and implementation of faculty-approved assessment plans in each of the areas of institutional, general education, and program learning outcomes.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analysis/discussion of student learning outcome assessment data.</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use of student learning outcome data to inform changes in each of the areas of academic programs, general education, and co-curricular units.</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Evidence of linkage between assessment data and budgeting, where appropriate.</a:t>
            </a:r>
          </a:p>
          <a:p>
            <a:pPr marL="285750" indent="-285750">
              <a:lnSpc>
                <a:spcPct val="90000"/>
              </a:lnSpc>
              <a:spcBef>
                <a:spcPct val="20000"/>
              </a:spcBef>
              <a:spcAft>
                <a:spcPts val="600"/>
              </a:spcAft>
              <a:buClr>
                <a:schemeClr val="accent2"/>
              </a:buClr>
              <a:buSzPct val="92000"/>
              <a:buFont typeface="Wingdings" panose="05020102010507070707" pitchFamily="18" charset="2"/>
              <a:buChar char="v"/>
            </a:pPr>
            <a:r>
              <a:rPr lang="en-US">
                <a:solidFill>
                  <a:schemeClr val="tx2"/>
                </a:solidFill>
              </a:rPr>
              <a:t>Ongoing professional development in assessment for all faculty to develop the necessary tools to promote a culture of continuous improvement through assessment.</a:t>
            </a:r>
          </a:p>
        </p:txBody>
      </p:sp>
      <p:sp>
        <p:nvSpPr>
          <p:cNvPr id="4" name="TextBox 3">
            <a:extLst>
              <a:ext uri="{FF2B5EF4-FFF2-40B4-BE49-F238E27FC236}">
                <a16:creationId xmlns:a16="http://schemas.microsoft.com/office/drawing/2014/main" id="{33AB781F-EAB7-A127-CB0C-2494E894BDB4}"/>
              </a:ext>
            </a:extLst>
          </p:cNvPr>
          <p:cNvSpPr txBox="1"/>
          <p:nvPr/>
        </p:nvSpPr>
        <p:spPr>
          <a:xfrm>
            <a:off x="7494050" y="654942"/>
            <a:ext cx="4244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EVIDENCE</a:t>
            </a:r>
          </a:p>
        </p:txBody>
      </p:sp>
      <p:sp>
        <p:nvSpPr>
          <p:cNvPr id="5" name="TextBox 4">
            <a:extLst>
              <a:ext uri="{FF2B5EF4-FFF2-40B4-BE49-F238E27FC236}">
                <a16:creationId xmlns:a16="http://schemas.microsoft.com/office/drawing/2014/main" id="{0996930B-2FB2-1B1E-9477-867F9F52DEF5}"/>
              </a:ext>
            </a:extLst>
          </p:cNvPr>
          <p:cNvSpPr txBox="1"/>
          <p:nvPr/>
        </p:nvSpPr>
        <p:spPr>
          <a:xfrm>
            <a:off x="258199" y="761999"/>
            <a:ext cx="4244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CONCERN</a:t>
            </a:r>
          </a:p>
        </p:txBody>
      </p:sp>
      <p:sp>
        <p:nvSpPr>
          <p:cNvPr id="6" name="TextBox 5">
            <a:extLst>
              <a:ext uri="{FF2B5EF4-FFF2-40B4-BE49-F238E27FC236}">
                <a16:creationId xmlns:a16="http://schemas.microsoft.com/office/drawing/2014/main" id="{5F23DD5F-6E6D-B142-2F04-7736AB31BB71}"/>
              </a:ext>
            </a:extLst>
          </p:cNvPr>
          <p:cNvSpPr txBox="1"/>
          <p:nvPr/>
        </p:nvSpPr>
        <p:spPr>
          <a:xfrm>
            <a:off x="6928634" y="1259504"/>
            <a:ext cx="507319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solidFill>
                  <a:schemeClr val="accent1">
                    <a:lumMod val="60000"/>
                    <a:lumOff val="40000"/>
                  </a:schemeClr>
                </a:solidFill>
              </a:rPr>
              <a:t>Faculty input when hiring an Assessment Director</a:t>
            </a:r>
            <a:endParaRPr lang="en-US">
              <a:solidFill>
                <a:schemeClr val="accent1">
                  <a:lumMod val="60000"/>
                  <a:lumOff val="40000"/>
                </a:schemeClr>
              </a:solidFill>
            </a:endParaRPr>
          </a:p>
          <a:p>
            <a:pPr marL="285750" indent="-285750">
              <a:buFont typeface="Arial"/>
              <a:buChar char="•"/>
            </a:pPr>
            <a:r>
              <a:rPr lang="en-US" sz="1600">
                <a:solidFill>
                  <a:schemeClr val="accent1">
                    <a:lumMod val="60000"/>
                    <a:lumOff val="40000"/>
                  </a:schemeClr>
                </a:solidFill>
              </a:rPr>
              <a:t>Assessment of Assessment Report</a:t>
            </a:r>
          </a:p>
          <a:p>
            <a:pPr marL="285750" indent="-285750">
              <a:buFont typeface="Arial"/>
              <a:buChar char="•"/>
            </a:pPr>
            <a:r>
              <a:rPr lang="en-US" sz="1600">
                <a:solidFill>
                  <a:schemeClr val="accent1">
                    <a:lumMod val="60000"/>
                    <a:lumOff val="40000"/>
                  </a:schemeClr>
                </a:solidFill>
              </a:rPr>
              <a:t>Revised Assessment Handbook</a:t>
            </a:r>
            <a:endParaRPr lang="en-US">
              <a:solidFill>
                <a:schemeClr val="accent1">
                  <a:lumMod val="60000"/>
                  <a:lumOff val="40000"/>
                </a:schemeClr>
              </a:solidFill>
            </a:endParaRPr>
          </a:p>
          <a:p>
            <a:pPr marL="285750" indent="-285750">
              <a:buFont typeface="Arial"/>
              <a:buChar char="•"/>
            </a:pPr>
            <a:r>
              <a:rPr lang="en-US" sz="1600">
                <a:solidFill>
                  <a:schemeClr val="accent1">
                    <a:lumMod val="60000"/>
                    <a:lumOff val="40000"/>
                  </a:schemeClr>
                </a:solidFill>
              </a:rPr>
              <a:t>Meeting invitations/notes with faculty/programs</a:t>
            </a:r>
          </a:p>
          <a:p>
            <a:pPr marL="285750" indent="-285750">
              <a:buFont typeface="Arial"/>
              <a:buChar char="•"/>
            </a:pPr>
            <a:r>
              <a:rPr lang="en-US" sz="1600">
                <a:solidFill>
                  <a:schemeClr val="accent1">
                    <a:lumMod val="60000"/>
                    <a:lumOff val="40000"/>
                  </a:schemeClr>
                </a:solidFill>
              </a:rPr>
              <a:t>Notes from </a:t>
            </a:r>
            <a:r>
              <a:rPr lang="en-US" sz="1600" err="1">
                <a:solidFill>
                  <a:schemeClr val="accent1">
                    <a:lumMod val="60000"/>
                    <a:lumOff val="40000"/>
                  </a:schemeClr>
                </a:solidFill>
              </a:rPr>
              <a:t>Sihasin</a:t>
            </a:r>
            <a:r>
              <a:rPr lang="en-US" sz="1600">
                <a:solidFill>
                  <a:schemeClr val="accent1">
                    <a:lumMod val="60000"/>
                    <a:lumOff val="40000"/>
                  </a:schemeClr>
                </a:solidFill>
              </a:rPr>
              <a:t> Committee; revisions to plans and processes submitted by faculty</a:t>
            </a:r>
          </a:p>
          <a:p>
            <a:pPr marL="285750" indent="-285750">
              <a:buFont typeface="Arial"/>
              <a:buChar char="•"/>
            </a:pPr>
            <a:r>
              <a:rPr lang="en-US" sz="1600">
                <a:solidFill>
                  <a:schemeClr val="accent1">
                    <a:lumMod val="60000"/>
                    <a:lumOff val="40000"/>
                  </a:schemeClr>
                </a:solidFill>
              </a:rPr>
              <a:t>Ongoing assessment of assessment</a:t>
            </a:r>
          </a:p>
          <a:p>
            <a:pPr marL="285750" indent="-285750">
              <a:buFont typeface="Arial"/>
              <a:buChar char="•"/>
            </a:pPr>
            <a:endParaRPr lang="en-US" sz="1600">
              <a:solidFill>
                <a:schemeClr val="accent1">
                  <a:lumMod val="60000"/>
                  <a:lumOff val="40000"/>
                </a:schemeClr>
              </a:solidFill>
            </a:endParaRPr>
          </a:p>
          <a:p>
            <a:pPr marL="285750" indent="-285750">
              <a:buFont typeface="Arial"/>
              <a:buChar char="•"/>
            </a:pPr>
            <a:r>
              <a:rPr lang="en-US" sz="1600">
                <a:solidFill>
                  <a:schemeClr val="accent1">
                    <a:lumMod val="60000"/>
                    <a:lumOff val="40000"/>
                  </a:schemeClr>
                </a:solidFill>
              </a:rPr>
              <a:t>Assessment Days agendas</a:t>
            </a:r>
          </a:p>
          <a:p>
            <a:pPr marL="285750" indent="-285750">
              <a:buFont typeface="Arial"/>
              <a:buChar char="•"/>
            </a:pPr>
            <a:r>
              <a:rPr lang="en-US" sz="1600">
                <a:solidFill>
                  <a:schemeClr val="accent1">
                    <a:lumMod val="60000"/>
                    <a:lumOff val="40000"/>
                  </a:schemeClr>
                </a:solidFill>
              </a:rPr>
              <a:t>Approval of new plan from </a:t>
            </a:r>
            <a:r>
              <a:rPr lang="en-US" sz="1600" err="1">
                <a:solidFill>
                  <a:schemeClr val="accent1">
                    <a:lumMod val="60000"/>
                    <a:lumOff val="40000"/>
                  </a:schemeClr>
                </a:solidFill>
              </a:rPr>
              <a:t>Sihasin</a:t>
            </a:r>
            <a:r>
              <a:rPr lang="en-US" sz="1600">
                <a:solidFill>
                  <a:schemeClr val="accent1">
                    <a:lumMod val="60000"/>
                    <a:lumOff val="40000"/>
                  </a:schemeClr>
                </a:solidFill>
              </a:rPr>
              <a:t> Committee; Notes from Gen Ed Committee meetings; Completed report templates; Notes from meetings with faculty/programs</a:t>
            </a:r>
          </a:p>
          <a:p>
            <a:pPr marL="285750" indent="-285750">
              <a:buFont typeface="Arial"/>
              <a:buChar char="•"/>
            </a:pPr>
            <a:endParaRPr lang="en-US" sz="1600">
              <a:solidFill>
                <a:schemeClr val="accent1">
                  <a:lumMod val="60000"/>
                  <a:lumOff val="40000"/>
                </a:schemeClr>
              </a:solidFill>
            </a:endParaRPr>
          </a:p>
          <a:p>
            <a:pPr marL="285750" indent="-285750">
              <a:buFont typeface="Arial"/>
              <a:buChar char="•"/>
            </a:pPr>
            <a:r>
              <a:rPr lang="en-US" sz="1600" b="1">
                <a:solidFill>
                  <a:schemeClr val="accent1">
                    <a:lumMod val="60000"/>
                    <a:lumOff val="40000"/>
                  </a:schemeClr>
                </a:solidFill>
              </a:rPr>
              <a:t>Completed assessment templates;</a:t>
            </a:r>
            <a:r>
              <a:rPr lang="en-US" sz="1600">
                <a:solidFill>
                  <a:schemeClr val="accent1">
                    <a:lumMod val="60000"/>
                    <a:lumOff val="40000"/>
                  </a:schemeClr>
                </a:solidFill>
              </a:rPr>
              <a:t> proof of faculty engagement with assessment data during Assessment Days and beyond</a:t>
            </a:r>
          </a:p>
          <a:p>
            <a:pPr marL="285750" indent="-285750">
              <a:buFont typeface="Arial"/>
              <a:buChar char="•"/>
            </a:pPr>
            <a:r>
              <a:rPr lang="en-US" sz="1600">
                <a:solidFill>
                  <a:schemeClr val="accent1">
                    <a:lumMod val="60000"/>
                    <a:lumOff val="40000"/>
                  </a:schemeClr>
                </a:solidFill>
              </a:rPr>
              <a:t>Changes made to syllabi, assignments, curricula, etc.</a:t>
            </a:r>
          </a:p>
          <a:p>
            <a:endParaRPr lang="en-US" sz="1600">
              <a:solidFill>
                <a:schemeClr val="accent1">
                  <a:lumMod val="60000"/>
                  <a:lumOff val="40000"/>
                </a:schemeClr>
              </a:solidFill>
            </a:endParaRPr>
          </a:p>
          <a:p>
            <a:pPr marL="285750" indent="-285750">
              <a:buFont typeface="Arial"/>
              <a:buChar char="•"/>
            </a:pPr>
            <a:r>
              <a:rPr lang="en-US" sz="1600">
                <a:solidFill>
                  <a:schemeClr val="accent1">
                    <a:lumMod val="60000"/>
                    <a:lumOff val="40000"/>
                  </a:schemeClr>
                </a:solidFill>
              </a:rPr>
              <a:t>Budget sheets</a:t>
            </a:r>
          </a:p>
          <a:p>
            <a:pPr marL="285750" indent="-285750">
              <a:buFont typeface="Arial"/>
              <a:buChar char="•"/>
            </a:pPr>
            <a:r>
              <a:rPr lang="en-US" sz="1600">
                <a:solidFill>
                  <a:schemeClr val="accent1">
                    <a:lumMod val="60000"/>
                    <a:lumOff val="40000"/>
                  </a:schemeClr>
                </a:solidFill>
              </a:rPr>
              <a:t>Faculty surveys</a:t>
            </a:r>
          </a:p>
          <a:p>
            <a:pPr marL="285750" indent="-285750">
              <a:buFont typeface="Arial"/>
              <a:buChar char="•"/>
            </a:pPr>
            <a:r>
              <a:rPr lang="en-US" sz="1600">
                <a:solidFill>
                  <a:schemeClr val="accent1">
                    <a:lumMod val="60000"/>
                    <a:lumOff val="40000"/>
                  </a:schemeClr>
                </a:solidFill>
              </a:rPr>
              <a:t>Sign-in sheets at Assessment Days</a:t>
            </a:r>
          </a:p>
        </p:txBody>
      </p:sp>
    </p:spTree>
    <p:extLst>
      <p:ext uri="{BB962C8B-B14F-4D97-AF65-F5344CB8AC3E}">
        <p14:creationId xmlns:p14="http://schemas.microsoft.com/office/powerpoint/2010/main" val="154340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F26B-4192-8177-8B63-427938D2739B}"/>
              </a:ext>
            </a:extLst>
          </p:cNvPr>
          <p:cNvSpPr>
            <a:spLocks noGrp="1"/>
          </p:cNvSpPr>
          <p:nvPr>
            <p:ph type="title"/>
          </p:nvPr>
        </p:nvSpPr>
        <p:spPr/>
        <p:txBody>
          <a:bodyPr/>
          <a:lstStyle/>
          <a:p>
            <a:r>
              <a:rPr lang="en-US"/>
              <a:t>A Culture of Transparency</a:t>
            </a:r>
          </a:p>
        </p:txBody>
      </p:sp>
      <p:pic>
        <p:nvPicPr>
          <p:cNvPr id="4" name="Picture 3" descr="A building with a clock on the front&#10;&#10;Description automatically generated">
            <a:extLst>
              <a:ext uri="{FF2B5EF4-FFF2-40B4-BE49-F238E27FC236}">
                <a16:creationId xmlns:a16="http://schemas.microsoft.com/office/drawing/2014/main" id="{26078A9C-954F-B3D6-8253-E1EFBAF5EF2A}"/>
              </a:ext>
            </a:extLst>
          </p:cNvPr>
          <p:cNvPicPr>
            <a:picLocks noChangeAspect="1"/>
          </p:cNvPicPr>
          <p:nvPr/>
        </p:nvPicPr>
        <p:blipFill>
          <a:blip r:embed="rId2"/>
          <a:stretch>
            <a:fillRect/>
          </a:stretch>
        </p:blipFill>
        <p:spPr>
          <a:xfrm>
            <a:off x="1953992" y="1977906"/>
            <a:ext cx="8373806" cy="4788059"/>
          </a:xfrm>
          <a:prstGeom prst="rect">
            <a:avLst/>
          </a:prstGeom>
        </p:spPr>
      </p:pic>
    </p:spTree>
    <p:extLst>
      <p:ext uri="{BB962C8B-B14F-4D97-AF65-F5344CB8AC3E}">
        <p14:creationId xmlns:p14="http://schemas.microsoft.com/office/powerpoint/2010/main" val="79845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ad with text and numbers on it&#10;&#10;Description automatically generated">
            <a:extLst>
              <a:ext uri="{FF2B5EF4-FFF2-40B4-BE49-F238E27FC236}">
                <a16:creationId xmlns:a16="http://schemas.microsoft.com/office/drawing/2014/main" id="{4ABFED2D-3517-6156-C955-E0EA6E7C9C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0579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95F6-6DB6-4BA6-FED6-D4412E60185E}"/>
              </a:ext>
            </a:extLst>
          </p:cNvPr>
          <p:cNvSpPr>
            <a:spLocks noGrp="1"/>
          </p:cNvSpPr>
          <p:nvPr>
            <p:ph type="title"/>
          </p:nvPr>
        </p:nvSpPr>
        <p:spPr/>
        <p:txBody>
          <a:bodyPr>
            <a:noAutofit/>
          </a:bodyPr>
          <a:lstStyle/>
          <a:p>
            <a:pPr algn="ctr"/>
            <a:r>
              <a:rPr lang="en-US" sz="6000"/>
              <a:t>The Big Picture</a:t>
            </a:r>
            <a:endParaRPr lang="en-US"/>
          </a:p>
        </p:txBody>
      </p:sp>
      <p:sp>
        <p:nvSpPr>
          <p:cNvPr id="3" name="Content Placeholder 2">
            <a:extLst>
              <a:ext uri="{FF2B5EF4-FFF2-40B4-BE49-F238E27FC236}">
                <a16:creationId xmlns:a16="http://schemas.microsoft.com/office/drawing/2014/main" id="{63B703F4-1D15-39BD-DB6E-059DDBAF6C40}"/>
              </a:ext>
            </a:extLst>
          </p:cNvPr>
          <p:cNvSpPr>
            <a:spLocks noGrp="1"/>
          </p:cNvSpPr>
          <p:nvPr>
            <p:ph sz="half" idx="1"/>
          </p:nvPr>
        </p:nvSpPr>
        <p:spPr>
          <a:xfrm>
            <a:off x="581193" y="2228003"/>
            <a:ext cx="11203513" cy="3633047"/>
          </a:xfrm>
        </p:spPr>
        <p:txBody>
          <a:bodyPr/>
          <a:lstStyle/>
          <a:p>
            <a:pPr marL="342900" indent="-342900">
              <a:buAutoNum type="arabicPeriod"/>
            </a:pPr>
            <a:r>
              <a:rPr lang="en-US"/>
              <a:t>No more assessment findings when the HLC reviews Diné College</a:t>
            </a:r>
          </a:p>
          <a:p>
            <a:pPr marL="342900" indent="-342900">
              <a:buAutoNum type="arabicPeriod"/>
            </a:pPr>
            <a:r>
              <a:rPr lang="en-US"/>
              <a:t>Deep understanding of the health of our academic programs; cycle of review and improvement</a:t>
            </a:r>
          </a:p>
          <a:p>
            <a:pPr marL="342900" indent="-342900">
              <a:buAutoNum type="arabicPeriod"/>
            </a:pPr>
            <a:r>
              <a:rPr lang="en-US"/>
              <a:t>Concrete, stated goals for students who enroll in programs – communicated throughout the Diné College community</a:t>
            </a:r>
          </a:p>
          <a:p>
            <a:pPr marL="342900" indent="-342900">
              <a:buAutoNum type="arabicPeriod"/>
            </a:pPr>
            <a:r>
              <a:rPr lang="en-US"/>
              <a:t>Resources and assistance to help faculty achieve their goals in the classroom</a:t>
            </a:r>
          </a:p>
          <a:p>
            <a:pPr marL="342900" indent="-342900">
              <a:buAutoNum type="arabicPeriod"/>
            </a:pPr>
            <a:r>
              <a:rPr lang="en-US"/>
              <a:t>When a student walks across the stage at graduation and received a diploma, we can feel confident that they are prepared to succeed in their chosen fields</a:t>
            </a:r>
          </a:p>
          <a:p>
            <a:pPr marL="342900" indent="-342900">
              <a:buAutoNum type="arabicPeriod"/>
            </a:pPr>
            <a:endParaRPr lang="en-US"/>
          </a:p>
        </p:txBody>
      </p:sp>
    </p:spTree>
    <p:extLst>
      <p:ext uri="{BB962C8B-B14F-4D97-AF65-F5344CB8AC3E}">
        <p14:creationId xmlns:p14="http://schemas.microsoft.com/office/powerpoint/2010/main" val="91471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837D-E475-1F6D-F937-8C891C63EB70}"/>
              </a:ext>
            </a:extLst>
          </p:cNvPr>
          <p:cNvSpPr>
            <a:spLocks noGrp="1"/>
          </p:cNvSpPr>
          <p:nvPr>
            <p:ph type="title"/>
          </p:nvPr>
        </p:nvSpPr>
        <p:spPr/>
        <p:txBody>
          <a:bodyPr>
            <a:normAutofit/>
          </a:bodyPr>
          <a:lstStyle/>
          <a:p>
            <a:r>
              <a:rPr lang="en-US" sz="4400"/>
              <a:t>Questions?</a:t>
            </a:r>
          </a:p>
        </p:txBody>
      </p:sp>
    </p:spTree>
    <p:extLst>
      <p:ext uri="{BB962C8B-B14F-4D97-AF65-F5344CB8AC3E}">
        <p14:creationId xmlns:p14="http://schemas.microsoft.com/office/powerpoint/2010/main" val="110231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DC88C0-80FE-4425-A9B5-96E97EDEFD72}"/>
              </a:ext>
            </a:extLst>
          </p:cNvPr>
          <p:cNvSpPr>
            <a:spLocks noGrp="1"/>
          </p:cNvSpPr>
          <p:nvPr>
            <p:ph type="subTitle" idx="1"/>
          </p:nvPr>
        </p:nvSpPr>
        <p:spPr>
          <a:xfrm>
            <a:off x="340659" y="4993706"/>
            <a:ext cx="7315200" cy="600270"/>
          </a:xfrm>
        </p:spPr>
        <p:txBody>
          <a:bodyPr>
            <a:normAutofit/>
          </a:bodyPr>
          <a:lstStyle/>
          <a:p>
            <a:r>
              <a:rPr lang="en-US" sz="3600" b="1"/>
              <a:t>Mikayla Largo</a:t>
            </a:r>
          </a:p>
        </p:txBody>
      </p:sp>
      <p:sp>
        <p:nvSpPr>
          <p:cNvPr id="6" name="TextBox 5">
            <a:extLst>
              <a:ext uri="{FF2B5EF4-FFF2-40B4-BE49-F238E27FC236}">
                <a16:creationId xmlns:a16="http://schemas.microsoft.com/office/drawing/2014/main" id="{06B9C9A1-1F81-4F52-B969-95DE66BA9313}"/>
              </a:ext>
            </a:extLst>
          </p:cNvPr>
          <p:cNvSpPr txBox="1"/>
          <p:nvPr/>
        </p:nvSpPr>
        <p:spPr>
          <a:xfrm>
            <a:off x="116542" y="1091226"/>
            <a:ext cx="8955740" cy="310854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31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Acronyms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31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Assessment Updates </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Different types of assessment at DC; Course, Program, Gen Ed, Co-Curricular &amp; Academic Program Review (APR)</a:t>
            </a:r>
            <a:endPar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Assessment Accomplishments from Fall 2024</a:t>
            </a:r>
            <a:endPar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31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Common themes about assessment among programs</a:t>
            </a:r>
            <a:endParaRPr kumimoji="0" lang="en-US" sz="31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14587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70F3-2FE4-4079-B09D-841671286CEE}"/>
              </a:ext>
            </a:extLst>
          </p:cNvPr>
          <p:cNvSpPr>
            <a:spLocks noGrp="1"/>
          </p:cNvSpPr>
          <p:nvPr>
            <p:ph type="title"/>
          </p:nvPr>
        </p:nvSpPr>
        <p:spPr/>
        <p:txBody>
          <a:bodyPr/>
          <a:lstStyle/>
          <a:p>
            <a:r>
              <a:rPr lang="en-US"/>
              <a:t>acronyms</a:t>
            </a:r>
          </a:p>
        </p:txBody>
      </p:sp>
      <p:sp>
        <p:nvSpPr>
          <p:cNvPr id="3" name="Content Placeholder 2">
            <a:extLst>
              <a:ext uri="{FF2B5EF4-FFF2-40B4-BE49-F238E27FC236}">
                <a16:creationId xmlns:a16="http://schemas.microsoft.com/office/drawing/2014/main" id="{826C6B5D-2592-4318-B12E-A91591ABB4DD}"/>
              </a:ext>
            </a:extLst>
          </p:cNvPr>
          <p:cNvSpPr>
            <a:spLocks noGrp="1"/>
          </p:cNvSpPr>
          <p:nvPr>
            <p:ph idx="1"/>
          </p:nvPr>
        </p:nvSpPr>
        <p:spPr/>
        <p:txBody>
          <a:bodyPr/>
          <a:lstStyle/>
          <a:p>
            <a:r>
              <a:rPr lang="en-US"/>
              <a:t>OAC – Office of Assessment and Curriculum</a:t>
            </a:r>
          </a:p>
          <a:p>
            <a:r>
              <a:rPr lang="en-US"/>
              <a:t>PSLO – Program Student Learning Outcome</a:t>
            </a:r>
          </a:p>
          <a:p>
            <a:r>
              <a:rPr lang="en-US"/>
              <a:t>ILO – Institutional Learning Outcome</a:t>
            </a:r>
          </a:p>
          <a:p>
            <a:r>
              <a:rPr lang="en-US"/>
              <a:t>APR – Academic Program Review</a:t>
            </a:r>
          </a:p>
          <a:p>
            <a:r>
              <a:rPr lang="en-US"/>
              <a:t>HLC – Higher Learning Commission</a:t>
            </a:r>
          </a:p>
          <a:p>
            <a:pPr marL="0" indent="0">
              <a:buNone/>
            </a:pPr>
            <a:endParaRPr lang="en-US"/>
          </a:p>
          <a:p>
            <a:pPr marL="0" indent="0">
              <a:buNone/>
            </a:pPr>
            <a:endParaRPr lang="en-US"/>
          </a:p>
        </p:txBody>
      </p:sp>
    </p:spTree>
    <p:extLst>
      <p:ext uri="{BB962C8B-B14F-4D97-AF65-F5344CB8AC3E}">
        <p14:creationId xmlns:p14="http://schemas.microsoft.com/office/powerpoint/2010/main" val="391851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logo&#10;&#10;Description automatically generated">
            <a:extLst>
              <a:ext uri="{FF2B5EF4-FFF2-40B4-BE49-F238E27FC236}">
                <a16:creationId xmlns:a16="http://schemas.microsoft.com/office/drawing/2014/main" id="{C4BA6981-723F-663F-5AFE-D30B9F3A9AF3}"/>
              </a:ext>
            </a:extLst>
          </p:cNvPr>
          <p:cNvPicPr>
            <a:picLocks noChangeAspect="1"/>
          </p:cNvPicPr>
          <p:nvPr/>
        </p:nvPicPr>
        <p:blipFill>
          <a:blip r:embed="rId2"/>
          <a:srcRect/>
          <a:stretch/>
        </p:blipFill>
        <p:spPr>
          <a:xfrm>
            <a:off x="1" y="209809"/>
            <a:ext cx="12191999" cy="6438382"/>
          </a:xfrm>
          <a:prstGeom prst="rect">
            <a:avLst/>
          </a:prstGeom>
          <a:ln>
            <a:noFill/>
          </a:ln>
          <a:effectLst>
            <a:softEdge rad="112500"/>
          </a:effectLst>
        </p:spPr>
      </p:pic>
      <p:sp>
        <p:nvSpPr>
          <p:cNvPr id="2" name="Title 1">
            <a:extLst>
              <a:ext uri="{FF2B5EF4-FFF2-40B4-BE49-F238E27FC236}">
                <a16:creationId xmlns:a16="http://schemas.microsoft.com/office/drawing/2014/main" id="{B0A01638-66DF-C787-63CD-8B64FA2A4F4A}"/>
              </a:ext>
            </a:extLst>
          </p:cNvPr>
          <p:cNvSpPr>
            <a:spLocks noGrp="1"/>
          </p:cNvSpPr>
          <p:nvPr>
            <p:ph type="ctrTitle"/>
          </p:nvPr>
        </p:nvSpPr>
        <p:spPr>
          <a:xfrm>
            <a:off x="120968" y="2092597"/>
            <a:ext cx="6873721" cy="1336403"/>
          </a:xfrm>
          <a:effectLst>
            <a:outerShdw blurRad="50800" dist="38100" dir="2700000" algn="tl" rotWithShape="0">
              <a:prstClr val="black">
                <a:alpha val="40000"/>
              </a:prstClr>
            </a:outerShdw>
          </a:effectLst>
        </p:spPr>
        <p:txBody>
          <a:bodyPr>
            <a:normAutofit/>
          </a:bodyPr>
          <a:lstStyle/>
          <a:p>
            <a:pPr algn="ctr"/>
            <a:r>
              <a:rPr lang="en-US" sz="6600">
                <a:solidFill>
                  <a:srgbClr val="FFFFFF"/>
                </a:solidFill>
              </a:rPr>
              <a:t>Day 1</a:t>
            </a:r>
          </a:p>
        </p:txBody>
      </p:sp>
      <p:sp>
        <p:nvSpPr>
          <p:cNvPr id="3" name="Subtitle 2">
            <a:extLst>
              <a:ext uri="{FF2B5EF4-FFF2-40B4-BE49-F238E27FC236}">
                <a16:creationId xmlns:a16="http://schemas.microsoft.com/office/drawing/2014/main" id="{18D4DD12-32E9-1FF2-54FB-9D5F3EA5C830}"/>
              </a:ext>
            </a:extLst>
          </p:cNvPr>
          <p:cNvSpPr>
            <a:spLocks noGrp="1"/>
          </p:cNvSpPr>
          <p:nvPr>
            <p:ph type="subTitle" idx="1"/>
          </p:nvPr>
        </p:nvSpPr>
        <p:spPr>
          <a:xfrm>
            <a:off x="120968" y="4907835"/>
            <a:ext cx="7169150" cy="461913"/>
          </a:xfrm>
          <a:effectLst>
            <a:outerShdw blurRad="50800" dist="38100" dir="2700000" algn="tl" rotWithShape="0">
              <a:prstClr val="black">
                <a:alpha val="40000"/>
              </a:prstClr>
            </a:outerShdw>
          </a:effectLst>
        </p:spPr>
        <p:txBody>
          <a:bodyPr vert="horz" lIns="91440" tIns="45720" rIns="91440" bIns="45720" rtlCol="0" anchor="t">
            <a:normAutofit fontScale="25000" lnSpcReduction="20000"/>
          </a:bodyPr>
          <a:lstStyle/>
          <a:p>
            <a:pPr algn="l"/>
            <a:r>
              <a:rPr lang="en-US" sz="4400">
                <a:solidFill>
                  <a:srgbClr val="FFFFFF"/>
                </a:solidFill>
              </a:rPr>
              <a:t>Office of Assessment &amp; Curriculum</a:t>
            </a:r>
          </a:p>
          <a:p>
            <a:pPr algn="l"/>
            <a:r>
              <a:rPr lang="en-US" sz="4400">
                <a:solidFill>
                  <a:srgbClr val="FFFFFF"/>
                </a:solidFill>
              </a:rPr>
              <a:t>Office of Provost</a:t>
            </a:r>
          </a:p>
          <a:p>
            <a:pPr algn="l"/>
            <a:endParaRPr lang="en-US">
              <a:solidFill>
                <a:srgbClr val="FFFFFF"/>
              </a:solidFill>
            </a:endParaRPr>
          </a:p>
          <a:p>
            <a:pPr algn="l"/>
            <a:endParaRPr lang="en-US">
              <a:solidFill>
                <a:srgbClr val="FFFFFF"/>
              </a:solidFill>
            </a:endParaRPr>
          </a:p>
        </p:txBody>
      </p:sp>
    </p:spTree>
    <p:extLst>
      <p:ext uri="{BB962C8B-B14F-4D97-AF65-F5344CB8AC3E}">
        <p14:creationId xmlns:p14="http://schemas.microsoft.com/office/powerpoint/2010/main" val="150145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DBD5-33B1-4F4E-A8CC-9837B23513E8}"/>
              </a:ext>
            </a:extLst>
          </p:cNvPr>
          <p:cNvSpPr>
            <a:spLocks noGrp="1"/>
          </p:cNvSpPr>
          <p:nvPr>
            <p:ph type="title"/>
          </p:nvPr>
        </p:nvSpPr>
        <p:spPr/>
        <p:txBody>
          <a:bodyPr/>
          <a:lstStyle/>
          <a:p>
            <a:r>
              <a:rPr lang="en-US"/>
              <a:t>Course Level VS. Program Level Assessment</a:t>
            </a:r>
          </a:p>
        </p:txBody>
      </p:sp>
      <p:sp>
        <p:nvSpPr>
          <p:cNvPr id="3" name="Content Placeholder 2">
            <a:extLst>
              <a:ext uri="{FF2B5EF4-FFF2-40B4-BE49-F238E27FC236}">
                <a16:creationId xmlns:a16="http://schemas.microsoft.com/office/drawing/2014/main" id="{DBCCB8E6-8F24-4F1B-B4CB-2B295F1EE65A}"/>
              </a:ext>
            </a:extLst>
          </p:cNvPr>
          <p:cNvSpPr>
            <a:spLocks noGrp="1"/>
          </p:cNvSpPr>
          <p:nvPr>
            <p:ph sz="half" idx="1"/>
          </p:nvPr>
        </p:nvSpPr>
        <p:spPr>
          <a:xfrm>
            <a:off x="581193" y="2228003"/>
            <a:ext cx="5058399" cy="4328584"/>
          </a:xfrm>
        </p:spPr>
        <p:txBody>
          <a:bodyPr>
            <a:normAutofit fontScale="92500" lnSpcReduction="20000"/>
          </a:bodyPr>
          <a:lstStyle/>
          <a:p>
            <a:r>
              <a:rPr lang="en-US" b="1" u="sng"/>
              <a:t>Course Level Assessment: </a:t>
            </a:r>
            <a:r>
              <a:rPr lang="en-US"/>
              <a:t>is a process of systematically examining and refining the fit between the course activities and what students should know at the end of the course. Course-level assessment measures how well students are meeting </a:t>
            </a:r>
            <a:r>
              <a:rPr lang="en-US" u="sng">
                <a:highlight>
                  <a:srgbClr val="00FF00"/>
                </a:highlight>
              </a:rPr>
              <a:t>course outcomes </a:t>
            </a:r>
            <a:r>
              <a:rPr lang="en-US"/>
              <a:t>and identifies areas for improvement. It also provides feedback to students on their learning and the course itself. Course outcomes should be in the course syllabus. Outcomes are measured by faculty teaching the course. </a:t>
            </a:r>
          </a:p>
          <a:p>
            <a:r>
              <a:rPr lang="en-US"/>
              <a:t>Upon completion of X course, students will be able to: </a:t>
            </a:r>
          </a:p>
          <a:p>
            <a:pPr lvl="1"/>
            <a:r>
              <a:rPr lang="en-US"/>
              <a:t>Discuss the common characteristics of plant growth hormones. </a:t>
            </a:r>
          </a:p>
          <a:p>
            <a:pPr lvl="1"/>
            <a:r>
              <a:rPr lang="en-US"/>
              <a:t>Apply XYZ business techniques to solve problems. </a:t>
            </a:r>
          </a:p>
          <a:p>
            <a:pPr lvl="1"/>
            <a:r>
              <a:rPr lang="en-US"/>
              <a:t>Illustrate the components of DNA. </a:t>
            </a:r>
            <a:endParaRPr lang="en-US">
              <a:highlight>
                <a:srgbClr val="FFFF00"/>
              </a:highlight>
            </a:endParaRPr>
          </a:p>
        </p:txBody>
      </p:sp>
      <p:sp>
        <p:nvSpPr>
          <p:cNvPr id="4" name="Content Placeholder 3">
            <a:extLst>
              <a:ext uri="{FF2B5EF4-FFF2-40B4-BE49-F238E27FC236}">
                <a16:creationId xmlns:a16="http://schemas.microsoft.com/office/drawing/2014/main" id="{86392BC7-3011-4C93-B8E0-60402137A0D9}"/>
              </a:ext>
            </a:extLst>
          </p:cNvPr>
          <p:cNvSpPr>
            <a:spLocks noGrp="1"/>
          </p:cNvSpPr>
          <p:nvPr>
            <p:ph sz="half" idx="2"/>
          </p:nvPr>
        </p:nvSpPr>
        <p:spPr>
          <a:xfrm>
            <a:off x="6095999" y="2020614"/>
            <a:ext cx="5514807" cy="4718853"/>
          </a:xfrm>
        </p:spPr>
        <p:txBody>
          <a:bodyPr>
            <a:normAutofit fontScale="92500" lnSpcReduction="20000"/>
          </a:bodyPr>
          <a:lstStyle/>
          <a:p>
            <a:r>
              <a:rPr lang="en-US" b="1" u="sng"/>
              <a:t>Program Level Assessment: </a:t>
            </a:r>
            <a:r>
              <a:rPr lang="en-US"/>
              <a:t>a systematic process of evaluating the effectiveness of an entire academic program by examining how well students are achieving the </a:t>
            </a:r>
            <a:r>
              <a:rPr lang="en-US">
                <a:highlight>
                  <a:srgbClr val="00FF00"/>
                </a:highlight>
              </a:rPr>
              <a:t>learning outcomes set for that program</a:t>
            </a:r>
            <a:r>
              <a:rPr lang="en-US"/>
              <a:t>, essentially assessing the collective impact of the program on student development and learning across several of its courses, rather than just an individual class; its primary goal is to use this data to improve the program overall. </a:t>
            </a:r>
          </a:p>
          <a:p>
            <a:r>
              <a:rPr lang="en-US"/>
              <a:t>EXAMPLE: Students completing the BS in mathematics should be able to analyze and interpret data to produce meaningful conclusions and recommendations and explain statistics in writing</a:t>
            </a:r>
          </a:p>
        </p:txBody>
      </p:sp>
      <p:sp>
        <p:nvSpPr>
          <p:cNvPr id="6" name="Rectangle 5">
            <a:extLst>
              <a:ext uri="{FF2B5EF4-FFF2-40B4-BE49-F238E27FC236}">
                <a16:creationId xmlns:a16="http://schemas.microsoft.com/office/drawing/2014/main" id="{5C20201B-65E8-4125-9B3E-96BC0A0EFA6E}"/>
              </a:ext>
            </a:extLst>
          </p:cNvPr>
          <p:cNvSpPr/>
          <p:nvPr/>
        </p:nvSpPr>
        <p:spPr>
          <a:xfrm>
            <a:off x="6006420" y="2472267"/>
            <a:ext cx="5819820" cy="3826933"/>
          </a:xfrm>
          <a:prstGeom prst="rect">
            <a:avLst/>
          </a:prstGeom>
          <a:noFill/>
          <a:ln w="76200">
            <a:solidFill>
              <a:schemeClr val="accent3">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21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DBD5-33B1-4F4E-A8CC-9837B23513E8}"/>
              </a:ext>
            </a:extLst>
          </p:cNvPr>
          <p:cNvSpPr>
            <a:spLocks noGrp="1"/>
          </p:cNvSpPr>
          <p:nvPr>
            <p:ph type="title"/>
          </p:nvPr>
        </p:nvSpPr>
        <p:spPr/>
        <p:txBody>
          <a:bodyPr/>
          <a:lstStyle/>
          <a:p>
            <a:r>
              <a:rPr lang="en-US"/>
              <a:t>General Education </a:t>
            </a:r>
          </a:p>
        </p:txBody>
      </p:sp>
      <p:sp>
        <p:nvSpPr>
          <p:cNvPr id="3" name="Content Placeholder 2">
            <a:extLst>
              <a:ext uri="{FF2B5EF4-FFF2-40B4-BE49-F238E27FC236}">
                <a16:creationId xmlns:a16="http://schemas.microsoft.com/office/drawing/2014/main" id="{DBCCB8E6-8F24-4F1B-B4CB-2B295F1EE65A}"/>
              </a:ext>
            </a:extLst>
          </p:cNvPr>
          <p:cNvSpPr>
            <a:spLocks noGrp="1"/>
          </p:cNvSpPr>
          <p:nvPr>
            <p:ph sz="half" idx="1"/>
          </p:nvPr>
        </p:nvSpPr>
        <p:spPr>
          <a:xfrm>
            <a:off x="276393" y="1991914"/>
            <a:ext cx="3875660" cy="4592319"/>
          </a:xfrm>
        </p:spPr>
        <p:txBody>
          <a:bodyPr>
            <a:normAutofit/>
          </a:bodyPr>
          <a:lstStyle/>
          <a:p>
            <a:r>
              <a:rPr lang="en-US" b="1" u="sng"/>
              <a:t>General Education Assessment:</a:t>
            </a:r>
            <a:r>
              <a:rPr lang="en-US"/>
              <a:t> The philosophy of general education at </a:t>
            </a:r>
            <a:r>
              <a:rPr lang="en-US" err="1"/>
              <a:t>Diné</a:t>
            </a:r>
            <a:r>
              <a:rPr lang="en-US"/>
              <a:t> College is to ensure graduates have a knowledge base and skillset for engaging as effective members of their community and the world. Gen Ed Assessment is conducted at the program-level rather than course-level.  All courses listed under Gen Ed are assessed according to a set of program student learning outcomes, using a rubric that measures the PSLO across a group of courses. </a:t>
            </a:r>
          </a:p>
        </p:txBody>
      </p:sp>
      <p:pic>
        <p:nvPicPr>
          <p:cNvPr id="7" name="Picture 6">
            <a:extLst>
              <a:ext uri="{FF2B5EF4-FFF2-40B4-BE49-F238E27FC236}">
                <a16:creationId xmlns:a16="http://schemas.microsoft.com/office/drawing/2014/main" id="{0D94D48D-2467-46CC-A71F-9E9633C3350F}"/>
              </a:ext>
            </a:extLst>
          </p:cNvPr>
          <p:cNvPicPr>
            <a:picLocks noChangeAspect="1"/>
          </p:cNvPicPr>
          <p:nvPr/>
        </p:nvPicPr>
        <p:blipFill>
          <a:blip r:embed="rId3"/>
          <a:stretch>
            <a:fillRect/>
          </a:stretch>
        </p:blipFill>
        <p:spPr>
          <a:xfrm>
            <a:off x="4273972" y="1890870"/>
            <a:ext cx="7498755" cy="4794409"/>
          </a:xfrm>
          <a:prstGeom prst="rect">
            <a:avLst/>
          </a:prstGeom>
        </p:spPr>
      </p:pic>
    </p:spTree>
    <p:extLst>
      <p:ext uri="{BB962C8B-B14F-4D97-AF65-F5344CB8AC3E}">
        <p14:creationId xmlns:p14="http://schemas.microsoft.com/office/powerpoint/2010/main" val="75460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DBD5-33B1-4F4E-A8CC-9837B23513E8}"/>
              </a:ext>
            </a:extLst>
          </p:cNvPr>
          <p:cNvSpPr>
            <a:spLocks noGrp="1"/>
          </p:cNvSpPr>
          <p:nvPr>
            <p:ph type="title"/>
          </p:nvPr>
        </p:nvSpPr>
        <p:spPr/>
        <p:txBody>
          <a:bodyPr/>
          <a:lstStyle/>
          <a:p>
            <a:r>
              <a:rPr lang="en-US"/>
              <a:t>Academic Program Review</a:t>
            </a:r>
          </a:p>
        </p:txBody>
      </p:sp>
      <p:sp>
        <p:nvSpPr>
          <p:cNvPr id="3" name="Content Placeholder 2">
            <a:extLst>
              <a:ext uri="{FF2B5EF4-FFF2-40B4-BE49-F238E27FC236}">
                <a16:creationId xmlns:a16="http://schemas.microsoft.com/office/drawing/2014/main" id="{DBCCB8E6-8F24-4F1B-B4CB-2B295F1EE65A}"/>
              </a:ext>
            </a:extLst>
          </p:cNvPr>
          <p:cNvSpPr>
            <a:spLocks noGrp="1"/>
          </p:cNvSpPr>
          <p:nvPr>
            <p:ph sz="half" idx="1"/>
          </p:nvPr>
        </p:nvSpPr>
        <p:spPr>
          <a:xfrm>
            <a:off x="425406" y="2133176"/>
            <a:ext cx="3595998" cy="4470824"/>
          </a:xfrm>
        </p:spPr>
        <p:txBody>
          <a:bodyPr>
            <a:normAutofit/>
          </a:bodyPr>
          <a:lstStyle/>
          <a:p>
            <a:pPr>
              <a:lnSpc>
                <a:spcPct val="120000"/>
              </a:lnSpc>
            </a:pPr>
            <a:r>
              <a:rPr lang="en-US" sz="1600" b="1" u="sng"/>
              <a:t>Academic Program Review (APR): </a:t>
            </a:r>
            <a:r>
              <a:rPr lang="en-US" sz="1600"/>
              <a:t>The purpose of Academic Program Reviews (APR) at </a:t>
            </a:r>
            <a:r>
              <a:rPr lang="en-US" sz="1600" err="1"/>
              <a:t>Diné</a:t>
            </a:r>
            <a:r>
              <a:rPr lang="en-US" sz="1600"/>
              <a:t> College (DC) is to assess the quality, viability, and effectiveness of degree programs within each academic school, comprehensively.  The APR process is one piece among numerous assessment measures utilized by the institution to prioritize and strategize improvements. </a:t>
            </a:r>
          </a:p>
        </p:txBody>
      </p:sp>
      <p:sp>
        <p:nvSpPr>
          <p:cNvPr id="4" name="Content Placeholder 3">
            <a:extLst>
              <a:ext uri="{FF2B5EF4-FFF2-40B4-BE49-F238E27FC236}">
                <a16:creationId xmlns:a16="http://schemas.microsoft.com/office/drawing/2014/main" id="{86392BC7-3011-4C93-B8E0-60402137A0D9}"/>
              </a:ext>
            </a:extLst>
          </p:cNvPr>
          <p:cNvSpPr>
            <a:spLocks noGrp="1"/>
          </p:cNvSpPr>
          <p:nvPr>
            <p:ph sz="half" idx="2"/>
          </p:nvPr>
        </p:nvSpPr>
        <p:spPr>
          <a:xfrm>
            <a:off x="8012853" y="2228003"/>
            <a:ext cx="3413120" cy="3633047"/>
          </a:xfrm>
        </p:spPr>
        <p:txBody>
          <a:bodyPr>
            <a:normAutofit/>
          </a:bodyPr>
          <a:lstStyle/>
          <a:p>
            <a:r>
              <a:rPr lang="en-US"/>
              <a:t> </a:t>
            </a:r>
          </a:p>
        </p:txBody>
      </p:sp>
      <p:pic>
        <p:nvPicPr>
          <p:cNvPr id="5" name="Picture 4">
            <a:extLst>
              <a:ext uri="{FF2B5EF4-FFF2-40B4-BE49-F238E27FC236}">
                <a16:creationId xmlns:a16="http://schemas.microsoft.com/office/drawing/2014/main" id="{0786FBBB-ACAC-4B0F-B995-025EC1F8A2CC}"/>
              </a:ext>
            </a:extLst>
          </p:cNvPr>
          <p:cNvPicPr>
            <a:picLocks noChangeAspect="1"/>
          </p:cNvPicPr>
          <p:nvPr/>
        </p:nvPicPr>
        <p:blipFill>
          <a:blip r:embed="rId3"/>
          <a:stretch>
            <a:fillRect/>
          </a:stretch>
        </p:blipFill>
        <p:spPr>
          <a:xfrm>
            <a:off x="4310568" y="1946302"/>
            <a:ext cx="7404569" cy="4844572"/>
          </a:xfrm>
          <a:prstGeom prst="rect">
            <a:avLst/>
          </a:prstGeom>
        </p:spPr>
      </p:pic>
    </p:spTree>
    <p:extLst>
      <p:ext uri="{BB962C8B-B14F-4D97-AF65-F5344CB8AC3E}">
        <p14:creationId xmlns:p14="http://schemas.microsoft.com/office/powerpoint/2010/main" val="72339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983221-6DB3-400D-A88E-6EFF8290054E}"/>
              </a:ext>
            </a:extLst>
          </p:cNvPr>
          <p:cNvGraphicFramePr>
            <a:graphicFrameLocks noGrp="1"/>
          </p:cNvGraphicFramePr>
          <p:nvPr>
            <p:ph idx="1"/>
            <p:extLst>
              <p:ext uri="{D42A27DB-BD31-4B8C-83A1-F6EECF244321}">
                <p14:modId xmlns:p14="http://schemas.microsoft.com/office/powerpoint/2010/main" val="3772182698"/>
              </p:ext>
            </p:extLst>
          </p:nvPr>
        </p:nvGraphicFramePr>
        <p:xfrm>
          <a:off x="494428" y="745230"/>
          <a:ext cx="11203144" cy="606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07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1964-4C69-43E3-BA61-DFF75A08D320}"/>
              </a:ext>
            </a:extLst>
          </p:cNvPr>
          <p:cNvSpPr>
            <a:spLocks noGrp="1"/>
          </p:cNvSpPr>
          <p:nvPr>
            <p:ph type="title"/>
          </p:nvPr>
        </p:nvSpPr>
        <p:spPr/>
        <p:txBody>
          <a:bodyPr/>
          <a:lstStyle/>
          <a:p>
            <a:r>
              <a:rPr lang="en-US"/>
              <a:t>Accomplishments: Fall 2024</a:t>
            </a:r>
          </a:p>
        </p:txBody>
      </p:sp>
      <p:sp>
        <p:nvSpPr>
          <p:cNvPr id="3" name="Content Placeholder 2">
            <a:extLst>
              <a:ext uri="{FF2B5EF4-FFF2-40B4-BE49-F238E27FC236}">
                <a16:creationId xmlns:a16="http://schemas.microsoft.com/office/drawing/2014/main" id="{3AC59F8D-16D1-4246-A64C-E55777DAC534}"/>
              </a:ext>
            </a:extLst>
          </p:cNvPr>
          <p:cNvSpPr>
            <a:spLocks noGrp="1"/>
          </p:cNvSpPr>
          <p:nvPr>
            <p:ph idx="1"/>
          </p:nvPr>
        </p:nvSpPr>
        <p:spPr>
          <a:xfrm>
            <a:off x="581192" y="2180496"/>
            <a:ext cx="11029615" cy="4336214"/>
          </a:xfrm>
        </p:spPr>
        <p:txBody>
          <a:bodyPr/>
          <a:lstStyle/>
          <a:p>
            <a:r>
              <a:rPr lang="en-US"/>
              <a:t>27/44 Programs met with the assessment team, and started or completed section 1 &amp; 2 of the assessment report. </a:t>
            </a:r>
          </a:p>
          <a:p>
            <a:r>
              <a:rPr lang="en-US"/>
              <a:t>Of the 27 programs, 10 programs revised their program student learning outcomes.</a:t>
            </a:r>
          </a:p>
          <a:p>
            <a:r>
              <a:rPr lang="en-US"/>
              <a:t>One program completed an overhaul of revisions for their program; revised PSLOs, selected courses to assess different genres of writing and created a rubric to measure their PSLOs. </a:t>
            </a:r>
          </a:p>
          <a:p>
            <a:r>
              <a:rPr lang="en-US"/>
              <a:t>1 on 1 program meetings facilitated healthier conversations about what assessment is, the purpose and how it is different from other types of assessment at Dine College. </a:t>
            </a:r>
          </a:p>
          <a:p>
            <a:r>
              <a:rPr lang="en-US"/>
              <a:t>Academic Deans attended several of the program meetings and contributed to meaningful conversations about assessment for their specific programs. </a:t>
            </a:r>
          </a:p>
          <a:p>
            <a:r>
              <a:rPr lang="en-US"/>
              <a:t>Revised the Academic Assessment Handbook, </a:t>
            </a:r>
            <a:r>
              <a:rPr lang="en-US" i="1"/>
              <a:t>still in review by the </a:t>
            </a:r>
            <a:r>
              <a:rPr lang="en-US" i="1" err="1"/>
              <a:t>Sihasin</a:t>
            </a:r>
            <a:r>
              <a:rPr lang="en-US" i="1"/>
              <a:t> Committee</a:t>
            </a:r>
            <a:r>
              <a:rPr lang="en-US"/>
              <a:t>. </a:t>
            </a:r>
          </a:p>
          <a:p>
            <a:r>
              <a:rPr lang="en-US"/>
              <a:t>In partnership with Student Affairs, a streamlined assessment process is established for co-curricular and academics. </a:t>
            </a:r>
          </a:p>
          <a:p>
            <a:pPr marL="0" indent="0">
              <a:buNone/>
            </a:pPr>
            <a:endParaRPr lang="en-US"/>
          </a:p>
        </p:txBody>
      </p:sp>
    </p:spTree>
    <p:extLst>
      <p:ext uri="{BB962C8B-B14F-4D97-AF65-F5344CB8AC3E}">
        <p14:creationId xmlns:p14="http://schemas.microsoft.com/office/powerpoint/2010/main" val="32220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9883-AA3A-44E3-A12F-1E79B1B6A192}"/>
              </a:ext>
            </a:extLst>
          </p:cNvPr>
          <p:cNvSpPr>
            <a:spLocks noGrp="1"/>
          </p:cNvSpPr>
          <p:nvPr>
            <p:ph type="title"/>
          </p:nvPr>
        </p:nvSpPr>
        <p:spPr/>
        <p:txBody>
          <a:bodyPr>
            <a:normAutofit/>
          </a:bodyPr>
          <a:lstStyle/>
          <a:p>
            <a:r>
              <a:rPr lang="en-US" sz="3600"/>
              <a:t>Programs that met with OAC – Fall 2024</a:t>
            </a:r>
          </a:p>
        </p:txBody>
      </p:sp>
      <p:sp>
        <p:nvSpPr>
          <p:cNvPr id="3" name="Text Placeholder 2">
            <a:extLst>
              <a:ext uri="{FF2B5EF4-FFF2-40B4-BE49-F238E27FC236}">
                <a16:creationId xmlns:a16="http://schemas.microsoft.com/office/drawing/2014/main" id="{AA251A39-7238-403B-9DFA-471921BE90A4}"/>
              </a:ext>
            </a:extLst>
          </p:cNvPr>
          <p:cNvSpPr>
            <a:spLocks noGrp="1"/>
          </p:cNvSpPr>
          <p:nvPr>
            <p:ph type="body" idx="1"/>
          </p:nvPr>
        </p:nvSpPr>
        <p:spPr>
          <a:xfrm>
            <a:off x="471425" y="1894403"/>
            <a:ext cx="2091651" cy="536005"/>
          </a:xfrm>
        </p:spPr>
        <p:txBody>
          <a:bodyPr/>
          <a:lstStyle/>
          <a:p>
            <a:pPr algn="ctr"/>
            <a:r>
              <a:rPr lang="en-US" b="1"/>
              <a:t>SAH</a:t>
            </a:r>
          </a:p>
        </p:txBody>
      </p:sp>
      <p:sp>
        <p:nvSpPr>
          <p:cNvPr id="4" name="Content Placeholder 3">
            <a:extLst>
              <a:ext uri="{FF2B5EF4-FFF2-40B4-BE49-F238E27FC236}">
                <a16:creationId xmlns:a16="http://schemas.microsoft.com/office/drawing/2014/main" id="{06901E9A-E0A3-43D5-9FA2-917BEBCBB29C}"/>
              </a:ext>
            </a:extLst>
          </p:cNvPr>
          <p:cNvSpPr>
            <a:spLocks noGrp="1"/>
          </p:cNvSpPr>
          <p:nvPr>
            <p:ph sz="half" idx="2"/>
          </p:nvPr>
        </p:nvSpPr>
        <p:spPr>
          <a:xfrm>
            <a:off x="471425" y="2590024"/>
            <a:ext cx="1762727" cy="2802108"/>
          </a:xfrm>
        </p:spPr>
        <p:txBody>
          <a:bodyPr>
            <a:normAutofit/>
          </a:bodyPr>
          <a:lstStyle/>
          <a:p>
            <a:r>
              <a:rPr lang="en-US"/>
              <a:t>BFA Creative Writing</a:t>
            </a:r>
          </a:p>
          <a:p>
            <a:r>
              <a:rPr lang="en-US"/>
              <a:t>BFA Digital Photography</a:t>
            </a:r>
          </a:p>
        </p:txBody>
      </p:sp>
      <p:sp>
        <p:nvSpPr>
          <p:cNvPr id="7" name="Text Placeholder 2">
            <a:extLst>
              <a:ext uri="{FF2B5EF4-FFF2-40B4-BE49-F238E27FC236}">
                <a16:creationId xmlns:a16="http://schemas.microsoft.com/office/drawing/2014/main" id="{FCC6A78C-0058-4D92-81BD-200871020C6B}"/>
              </a:ext>
            </a:extLst>
          </p:cNvPr>
          <p:cNvSpPr txBox="1">
            <a:spLocks/>
          </p:cNvSpPr>
          <p:nvPr/>
        </p:nvSpPr>
        <p:spPr>
          <a:xfrm>
            <a:off x="2493323" y="1877604"/>
            <a:ext cx="2091651" cy="53600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US" b="1"/>
              <a:t>SBSS</a:t>
            </a:r>
          </a:p>
        </p:txBody>
      </p:sp>
      <p:sp>
        <p:nvSpPr>
          <p:cNvPr id="9" name="Content Placeholder 3">
            <a:extLst>
              <a:ext uri="{FF2B5EF4-FFF2-40B4-BE49-F238E27FC236}">
                <a16:creationId xmlns:a16="http://schemas.microsoft.com/office/drawing/2014/main" id="{6BE2FCD7-EB59-4FC8-9F51-8CDBDDBD7182}"/>
              </a:ext>
            </a:extLst>
          </p:cNvPr>
          <p:cNvSpPr txBox="1">
            <a:spLocks/>
          </p:cNvSpPr>
          <p:nvPr/>
        </p:nvSpPr>
        <p:spPr>
          <a:xfrm>
            <a:off x="2377510" y="2590022"/>
            <a:ext cx="2500257" cy="3995570"/>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t>Minor- Native American Studies</a:t>
            </a:r>
          </a:p>
          <a:p>
            <a:pPr lvl="0"/>
            <a:r>
              <a:rPr lang="en-US"/>
              <a:t>AAS Business Management</a:t>
            </a:r>
          </a:p>
          <a:p>
            <a:pPr lvl="0"/>
            <a:r>
              <a:rPr lang="en-US"/>
              <a:t>AA Business Administration</a:t>
            </a:r>
          </a:p>
          <a:p>
            <a:r>
              <a:rPr lang="en-US"/>
              <a:t>AA Social &amp; Behavioral Science</a:t>
            </a:r>
          </a:p>
          <a:p>
            <a:pPr lvl="0"/>
            <a:r>
              <a:rPr lang="en-US"/>
              <a:t>BA Business Administration</a:t>
            </a:r>
          </a:p>
          <a:p>
            <a:pPr lvl="0"/>
            <a:r>
              <a:rPr lang="en-US"/>
              <a:t>BA Psychology</a:t>
            </a:r>
          </a:p>
        </p:txBody>
      </p:sp>
      <p:sp>
        <p:nvSpPr>
          <p:cNvPr id="11" name="Content Placeholder 3">
            <a:extLst>
              <a:ext uri="{FF2B5EF4-FFF2-40B4-BE49-F238E27FC236}">
                <a16:creationId xmlns:a16="http://schemas.microsoft.com/office/drawing/2014/main" id="{28361307-5393-48AF-8BA7-09EA968B35F5}"/>
              </a:ext>
            </a:extLst>
          </p:cNvPr>
          <p:cNvSpPr txBox="1">
            <a:spLocks/>
          </p:cNvSpPr>
          <p:nvPr/>
        </p:nvSpPr>
        <p:spPr>
          <a:xfrm>
            <a:off x="4878888" y="2568818"/>
            <a:ext cx="2445873" cy="3995570"/>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lvl="0" indent="-305435"/>
            <a:r>
              <a:rPr lang="en-US"/>
              <a:t>CERT- Navajo Nation Leadership</a:t>
            </a:r>
          </a:p>
          <a:p>
            <a:pPr marL="305435" lvl="0" indent="-305435"/>
            <a:r>
              <a:rPr lang="en-US"/>
              <a:t>BA Elementary Education</a:t>
            </a:r>
          </a:p>
          <a:p>
            <a:pPr marL="305435" indent="-305435"/>
            <a:r>
              <a:rPr lang="en-US"/>
              <a:t>BA Navajo Language</a:t>
            </a:r>
          </a:p>
          <a:p>
            <a:pPr marL="305435" lvl="0" indent="-305435"/>
            <a:r>
              <a:rPr lang="en-US"/>
              <a:t>BA Education- Multi-Cult. Education</a:t>
            </a:r>
          </a:p>
          <a:p>
            <a:pPr marL="305435" lvl="0" indent="-305435"/>
            <a:r>
              <a:rPr lang="en-US"/>
              <a:t>AA Dine Studies</a:t>
            </a:r>
          </a:p>
          <a:p>
            <a:pPr marL="305435" lvl="0" indent="-305435"/>
            <a:r>
              <a:rPr lang="en-US"/>
              <a:t>BA Dine Studies</a:t>
            </a:r>
          </a:p>
        </p:txBody>
      </p:sp>
      <p:sp>
        <p:nvSpPr>
          <p:cNvPr id="12" name="Content Placeholder 3">
            <a:extLst>
              <a:ext uri="{FF2B5EF4-FFF2-40B4-BE49-F238E27FC236}">
                <a16:creationId xmlns:a16="http://schemas.microsoft.com/office/drawing/2014/main" id="{3E47E3E7-C407-4FCB-8784-30BA998DDE98}"/>
              </a:ext>
            </a:extLst>
          </p:cNvPr>
          <p:cNvSpPr txBox="1">
            <a:spLocks/>
          </p:cNvSpPr>
          <p:nvPr/>
        </p:nvSpPr>
        <p:spPr>
          <a:xfrm>
            <a:off x="7437748" y="2430409"/>
            <a:ext cx="4590854" cy="4281476"/>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0"/>
            <a:r>
              <a:rPr lang="en-US"/>
              <a:t>CERT- Computer Technology</a:t>
            </a:r>
          </a:p>
          <a:p>
            <a:pPr lvl="0"/>
            <a:r>
              <a:rPr lang="en-US"/>
              <a:t>CERT-Medical Assistant</a:t>
            </a:r>
          </a:p>
          <a:p>
            <a:pPr lvl="0"/>
            <a:r>
              <a:rPr lang="en-US"/>
              <a:t>CERT- Public Health</a:t>
            </a:r>
          </a:p>
          <a:p>
            <a:pPr lvl="0"/>
            <a:r>
              <a:rPr lang="en-US"/>
              <a:t>AS Biology</a:t>
            </a:r>
          </a:p>
          <a:p>
            <a:pPr lvl="0"/>
            <a:r>
              <a:rPr lang="en-US"/>
              <a:t>AS Environmental Science</a:t>
            </a:r>
          </a:p>
          <a:p>
            <a:pPr lvl="0"/>
            <a:r>
              <a:rPr lang="en-US"/>
              <a:t>AS Agroecology/Environmental Science </a:t>
            </a:r>
          </a:p>
          <a:p>
            <a:pPr lvl="0"/>
            <a:r>
              <a:rPr lang="en-US"/>
              <a:t>AS Health Occupation</a:t>
            </a:r>
          </a:p>
          <a:p>
            <a:pPr lvl="0"/>
            <a:r>
              <a:rPr lang="en-US"/>
              <a:t>AS Pre-Engineering</a:t>
            </a:r>
          </a:p>
          <a:p>
            <a:pPr lvl="0"/>
            <a:r>
              <a:rPr lang="en-US"/>
              <a:t>BS Biology</a:t>
            </a:r>
          </a:p>
          <a:p>
            <a:pPr lvl="0"/>
            <a:r>
              <a:rPr lang="en-US"/>
              <a:t>MS Biology </a:t>
            </a:r>
          </a:p>
          <a:p>
            <a:pPr lvl="0"/>
            <a:r>
              <a:rPr lang="en-US"/>
              <a:t>AS Public Health</a:t>
            </a:r>
          </a:p>
          <a:p>
            <a:pPr lvl="0"/>
            <a:r>
              <a:rPr lang="en-US"/>
              <a:t>BS Public Health</a:t>
            </a:r>
          </a:p>
          <a:p>
            <a:pPr lvl="0"/>
            <a:r>
              <a:rPr lang="en-US"/>
              <a:t>BS Biomedical Science</a:t>
            </a:r>
          </a:p>
        </p:txBody>
      </p:sp>
      <p:sp>
        <p:nvSpPr>
          <p:cNvPr id="13" name="Text Placeholder 2">
            <a:extLst>
              <a:ext uri="{FF2B5EF4-FFF2-40B4-BE49-F238E27FC236}">
                <a16:creationId xmlns:a16="http://schemas.microsoft.com/office/drawing/2014/main" id="{23A421D4-2934-4F66-9302-7ACEE8F6A938}"/>
              </a:ext>
            </a:extLst>
          </p:cNvPr>
          <p:cNvSpPr txBox="1">
            <a:spLocks/>
          </p:cNvSpPr>
          <p:nvPr/>
        </p:nvSpPr>
        <p:spPr>
          <a:xfrm>
            <a:off x="4864121" y="1894403"/>
            <a:ext cx="2091651" cy="53600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US" b="1"/>
              <a:t>SDSE</a:t>
            </a:r>
          </a:p>
        </p:txBody>
      </p:sp>
      <p:sp>
        <p:nvSpPr>
          <p:cNvPr id="14" name="Text Placeholder 2">
            <a:extLst>
              <a:ext uri="{FF2B5EF4-FFF2-40B4-BE49-F238E27FC236}">
                <a16:creationId xmlns:a16="http://schemas.microsoft.com/office/drawing/2014/main" id="{D82F5AE6-421D-42BA-92B3-5D05E9FDC68A}"/>
              </a:ext>
            </a:extLst>
          </p:cNvPr>
          <p:cNvSpPr txBox="1">
            <a:spLocks/>
          </p:cNvSpPr>
          <p:nvPr/>
        </p:nvSpPr>
        <p:spPr>
          <a:xfrm>
            <a:off x="8314784" y="1877603"/>
            <a:ext cx="2091651" cy="536005"/>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US" b="1"/>
              <a:t>STEM</a:t>
            </a:r>
          </a:p>
        </p:txBody>
      </p:sp>
      <p:sp>
        <p:nvSpPr>
          <p:cNvPr id="5" name="TextBox 4">
            <a:extLst>
              <a:ext uri="{FF2B5EF4-FFF2-40B4-BE49-F238E27FC236}">
                <a16:creationId xmlns:a16="http://schemas.microsoft.com/office/drawing/2014/main" id="{944B1BAA-CD1B-4AA9-896E-1BEAD076C68F}"/>
              </a:ext>
            </a:extLst>
          </p:cNvPr>
          <p:cNvSpPr txBox="1"/>
          <p:nvPr/>
        </p:nvSpPr>
        <p:spPr>
          <a:xfrm>
            <a:off x="614783" y="4049486"/>
            <a:ext cx="1283896" cy="2308324"/>
          </a:xfrm>
          <a:prstGeom prst="rect">
            <a:avLst/>
          </a:prstGeom>
          <a:noFill/>
        </p:spPr>
        <p:txBody>
          <a:bodyPr wrap="square" rtlCol="0">
            <a:spAutoFit/>
          </a:bodyPr>
          <a:lstStyle/>
          <a:p>
            <a:r>
              <a:rPr lang="en-US" dirty="0"/>
              <a:t>Completed at Assessment Days</a:t>
            </a:r>
          </a:p>
          <a:p>
            <a:pPr marL="285750" indent="-285750">
              <a:buFontTx/>
              <a:buChar char="-"/>
            </a:pPr>
            <a:r>
              <a:rPr lang="en-US" dirty="0"/>
              <a:t>AS Math</a:t>
            </a:r>
          </a:p>
          <a:p>
            <a:pPr marL="285750" indent="-285750">
              <a:buFontTx/>
              <a:buChar char="-"/>
            </a:pPr>
            <a:r>
              <a:rPr lang="en-US" dirty="0"/>
              <a:t>AAS Office Admin</a:t>
            </a:r>
          </a:p>
        </p:txBody>
      </p:sp>
    </p:spTree>
    <p:extLst>
      <p:ext uri="{BB962C8B-B14F-4D97-AF65-F5344CB8AC3E}">
        <p14:creationId xmlns:p14="http://schemas.microsoft.com/office/powerpoint/2010/main" val="219469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DCEF-7622-44C3-908D-148CA10B599D}"/>
              </a:ext>
            </a:extLst>
          </p:cNvPr>
          <p:cNvSpPr>
            <a:spLocks noGrp="1"/>
          </p:cNvSpPr>
          <p:nvPr>
            <p:ph type="title"/>
          </p:nvPr>
        </p:nvSpPr>
        <p:spPr/>
        <p:txBody>
          <a:bodyPr/>
          <a:lstStyle/>
          <a:p>
            <a:r>
              <a:rPr lang="en-US"/>
              <a:t>Common themes across programs</a:t>
            </a:r>
          </a:p>
        </p:txBody>
      </p:sp>
      <p:sp>
        <p:nvSpPr>
          <p:cNvPr id="3" name="Content Placeholder 2">
            <a:extLst>
              <a:ext uri="{FF2B5EF4-FFF2-40B4-BE49-F238E27FC236}">
                <a16:creationId xmlns:a16="http://schemas.microsoft.com/office/drawing/2014/main" id="{53F50CCF-AD0A-4B4B-958A-A50F607C55B1}"/>
              </a:ext>
            </a:extLst>
          </p:cNvPr>
          <p:cNvSpPr>
            <a:spLocks noGrp="1"/>
          </p:cNvSpPr>
          <p:nvPr>
            <p:ph sz="half" idx="1"/>
          </p:nvPr>
        </p:nvSpPr>
        <p:spPr>
          <a:xfrm>
            <a:off x="446721" y="1950097"/>
            <a:ext cx="5422391" cy="4513456"/>
          </a:xfrm>
        </p:spPr>
        <p:txBody>
          <a:bodyPr>
            <a:normAutofit lnSpcReduction="10000"/>
          </a:bodyPr>
          <a:lstStyle/>
          <a:p>
            <a:pPr marL="0" indent="0">
              <a:buNone/>
            </a:pPr>
            <a:endParaRPr lang="en-US"/>
          </a:p>
          <a:p>
            <a:r>
              <a:rPr lang="en-US"/>
              <a:t>Unclear understanding of the different types of assessment and mixed understanding of: program level, course level assessment, assessment of Gen Ed and how the Academic Program Review is involved.  </a:t>
            </a:r>
          </a:p>
          <a:p>
            <a:r>
              <a:rPr lang="en-US"/>
              <a:t>Program-level assessment is NOT evaluation of instructors an/or individual courses. </a:t>
            </a:r>
          </a:p>
          <a:p>
            <a:r>
              <a:rPr lang="en-US"/>
              <a:t>Program Student Learning Outcomes (PSLOs) have not been revised since the program was created.</a:t>
            </a:r>
          </a:p>
          <a:p>
            <a:r>
              <a:rPr lang="en-US"/>
              <a:t>Artifacts are being measured at the course level and not the program level. </a:t>
            </a:r>
            <a:r>
              <a:rPr lang="en-US">
                <a:highlight>
                  <a:srgbClr val="FFFF00"/>
                </a:highlight>
              </a:rPr>
              <a:t>Example, BA Psychology </a:t>
            </a:r>
          </a:p>
          <a:p>
            <a:r>
              <a:rPr lang="en-US"/>
              <a:t>One or more courses are being used to assess more than one PSLO, without different artifacts. </a:t>
            </a:r>
            <a:r>
              <a:rPr lang="en-US">
                <a:highlight>
                  <a:srgbClr val="FFFF00"/>
                </a:highlight>
              </a:rPr>
              <a:t>Example, AAS Business Management</a:t>
            </a:r>
          </a:p>
        </p:txBody>
      </p:sp>
      <p:pic>
        <p:nvPicPr>
          <p:cNvPr id="17" name="Content Placeholder 16">
            <a:extLst>
              <a:ext uri="{FF2B5EF4-FFF2-40B4-BE49-F238E27FC236}">
                <a16:creationId xmlns:a16="http://schemas.microsoft.com/office/drawing/2014/main" id="{AE9C6E71-75E7-41CB-A1E2-B113638859FC}"/>
              </a:ext>
            </a:extLst>
          </p:cNvPr>
          <p:cNvPicPr>
            <a:picLocks noGrp="1" noChangeAspect="1"/>
          </p:cNvPicPr>
          <p:nvPr>
            <p:ph sz="half" idx="2"/>
          </p:nvPr>
        </p:nvPicPr>
        <p:blipFill>
          <a:blip r:embed="rId2"/>
          <a:stretch>
            <a:fillRect/>
          </a:stretch>
        </p:blipFill>
        <p:spPr>
          <a:xfrm>
            <a:off x="7086614" y="4206825"/>
            <a:ext cx="4627531" cy="2597491"/>
          </a:xfrm>
        </p:spPr>
      </p:pic>
      <p:cxnSp>
        <p:nvCxnSpPr>
          <p:cNvPr id="21" name="Connector: Elbow 20">
            <a:extLst>
              <a:ext uri="{FF2B5EF4-FFF2-40B4-BE49-F238E27FC236}">
                <a16:creationId xmlns:a16="http://schemas.microsoft.com/office/drawing/2014/main" id="{3B039BC1-BC2F-4839-B427-566C835DA87A}"/>
              </a:ext>
            </a:extLst>
          </p:cNvPr>
          <p:cNvCxnSpPr>
            <a:cxnSpLocks/>
          </p:cNvCxnSpPr>
          <p:nvPr/>
        </p:nvCxnSpPr>
        <p:spPr>
          <a:xfrm rot="5400000" flipH="1" flipV="1">
            <a:off x="5594429" y="3771141"/>
            <a:ext cx="2050742" cy="871367"/>
          </a:xfrm>
          <a:prstGeom prst="bentConnector3">
            <a:avLst>
              <a:gd name="adj1" fmla="val 9935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25BC00-CCC2-4F79-AE4A-DA8D3E49AF7C}"/>
              </a:ext>
            </a:extLst>
          </p:cNvPr>
          <p:cNvCxnSpPr/>
          <p:nvPr/>
        </p:nvCxnSpPr>
        <p:spPr>
          <a:xfrm>
            <a:off x="5743852" y="5246703"/>
            <a:ext cx="470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BFD926-78AB-412C-9778-7BA9E88AEE3D}"/>
              </a:ext>
            </a:extLst>
          </p:cNvPr>
          <p:cNvCxnSpPr/>
          <p:nvPr/>
        </p:nvCxnSpPr>
        <p:spPr>
          <a:xfrm>
            <a:off x="5743852" y="6134470"/>
            <a:ext cx="1136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DDF2803-09FE-4343-ABE5-F0A2D777D7E8}"/>
              </a:ext>
            </a:extLst>
          </p:cNvPr>
          <p:cNvPicPr>
            <a:picLocks noChangeAspect="1"/>
          </p:cNvPicPr>
          <p:nvPr/>
        </p:nvPicPr>
        <p:blipFill>
          <a:blip r:embed="rId3"/>
          <a:stretch>
            <a:fillRect/>
          </a:stretch>
        </p:blipFill>
        <p:spPr>
          <a:xfrm>
            <a:off x="7055484" y="1947037"/>
            <a:ext cx="4627531" cy="2030741"/>
          </a:xfrm>
          <a:prstGeom prst="rect">
            <a:avLst/>
          </a:prstGeom>
        </p:spPr>
      </p:pic>
    </p:spTree>
    <p:extLst>
      <p:ext uri="{BB962C8B-B14F-4D97-AF65-F5344CB8AC3E}">
        <p14:creationId xmlns:p14="http://schemas.microsoft.com/office/powerpoint/2010/main" val="272112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DCEF-7622-44C3-908D-148CA10B599D}"/>
              </a:ext>
            </a:extLst>
          </p:cNvPr>
          <p:cNvSpPr>
            <a:spLocks noGrp="1"/>
          </p:cNvSpPr>
          <p:nvPr>
            <p:ph type="title"/>
          </p:nvPr>
        </p:nvSpPr>
        <p:spPr/>
        <p:txBody>
          <a:bodyPr/>
          <a:lstStyle/>
          <a:p>
            <a:r>
              <a:rPr lang="en-US"/>
              <a:t>Common themes across programs</a:t>
            </a:r>
          </a:p>
        </p:txBody>
      </p:sp>
      <p:sp>
        <p:nvSpPr>
          <p:cNvPr id="6" name="Content Placeholder 5">
            <a:extLst>
              <a:ext uri="{FF2B5EF4-FFF2-40B4-BE49-F238E27FC236}">
                <a16:creationId xmlns:a16="http://schemas.microsoft.com/office/drawing/2014/main" id="{E21ED2CF-775C-48EE-80AD-DB68E8047193}"/>
              </a:ext>
            </a:extLst>
          </p:cNvPr>
          <p:cNvSpPr>
            <a:spLocks noGrp="1"/>
          </p:cNvSpPr>
          <p:nvPr>
            <p:ph sz="half" idx="1"/>
          </p:nvPr>
        </p:nvSpPr>
        <p:spPr>
          <a:xfrm>
            <a:off x="581193" y="2228003"/>
            <a:ext cx="3802271" cy="4127973"/>
          </a:xfrm>
        </p:spPr>
        <p:txBody>
          <a:bodyPr>
            <a:normAutofit/>
          </a:bodyPr>
          <a:lstStyle/>
          <a:p>
            <a:r>
              <a:rPr lang="en-US"/>
              <a:t>Programs select General Education courses, that are meant to be assessed by Gen Ed rubrics according to the SLO. </a:t>
            </a:r>
            <a:r>
              <a:rPr lang="en-US">
                <a:highlight>
                  <a:srgbClr val="FFFF00"/>
                </a:highlight>
              </a:rPr>
              <a:t>-</a:t>
            </a:r>
            <a:r>
              <a:rPr lang="en-US">
                <a:highlight>
                  <a:srgbClr val="FFFF00"/>
                </a:highlight>
                <a:sym typeface="Wingdings" panose="05000000000000000000" pitchFamily="2" charset="2"/>
              </a:rPr>
              <a:t></a:t>
            </a:r>
            <a:endParaRPr lang="en-US">
              <a:highlight>
                <a:srgbClr val="FFFF00"/>
              </a:highlight>
            </a:endParaRPr>
          </a:p>
          <a:p>
            <a:r>
              <a:rPr lang="en-US"/>
              <a:t>Courses that are not regularly offered are still listed as courses designated for assessment. </a:t>
            </a:r>
          </a:p>
          <a:p>
            <a:pPr marL="305435" indent="-305435"/>
            <a:r>
              <a:rPr lang="en-US"/>
              <a:t>Program leads are not communicating to program faculty, that if their course is a designated course for assessment, artifacts will be used to measure the programs PSLO. </a:t>
            </a:r>
          </a:p>
          <a:p>
            <a:endParaRPr lang="en-US"/>
          </a:p>
        </p:txBody>
      </p:sp>
      <p:pic>
        <p:nvPicPr>
          <p:cNvPr id="3" name="Picture 2">
            <a:extLst>
              <a:ext uri="{FF2B5EF4-FFF2-40B4-BE49-F238E27FC236}">
                <a16:creationId xmlns:a16="http://schemas.microsoft.com/office/drawing/2014/main" id="{1932237A-3E91-4E99-A2E5-08CCFC3848A8}"/>
              </a:ext>
            </a:extLst>
          </p:cNvPr>
          <p:cNvPicPr>
            <a:picLocks noChangeAspect="1"/>
          </p:cNvPicPr>
          <p:nvPr/>
        </p:nvPicPr>
        <p:blipFill>
          <a:blip r:embed="rId2"/>
          <a:stretch>
            <a:fillRect/>
          </a:stretch>
        </p:blipFill>
        <p:spPr>
          <a:xfrm>
            <a:off x="4486446" y="2736904"/>
            <a:ext cx="7518551" cy="2740069"/>
          </a:xfrm>
          <a:prstGeom prst="rect">
            <a:avLst/>
          </a:prstGeom>
        </p:spPr>
      </p:pic>
    </p:spTree>
    <p:extLst>
      <p:ext uri="{BB962C8B-B14F-4D97-AF65-F5344CB8AC3E}">
        <p14:creationId xmlns:p14="http://schemas.microsoft.com/office/powerpoint/2010/main" val="351894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500C-479C-494E-B894-74BE9D918C63}"/>
              </a:ext>
            </a:extLst>
          </p:cNvPr>
          <p:cNvSpPr>
            <a:spLocks noGrp="1"/>
          </p:cNvSpPr>
          <p:nvPr>
            <p:ph type="ctr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US" sz="4800" b="1"/>
              <a:t>Lunch break!</a:t>
            </a:r>
          </a:p>
        </p:txBody>
      </p:sp>
      <p:pic>
        <p:nvPicPr>
          <p:cNvPr id="5" name="Picture 4">
            <a:extLst>
              <a:ext uri="{FF2B5EF4-FFF2-40B4-BE49-F238E27FC236}">
                <a16:creationId xmlns:a16="http://schemas.microsoft.com/office/drawing/2014/main" id="{9E73E66E-B290-4452-84AB-691301606B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6239814" y="670308"/>
            <a:ext cx="4340180" cy="2349787"/>
          </a:xfrm>
          <a:prstGeom prst="rect">
            <a:avLst/>
          </a:prstGeom>
        </p:spPr>
      </p:pic>
      <p:sp>
        <p:nvSpPr>
          <p:cNvPr id="8" name="TextBox 7">
            <a:extLst>
              <a:ext uri="{FF2B5EF4-FFF2-40B4-BE49-F238E27FC236}">
                <a16:creationId xmlns:a16="http://schemas.microsoft.com/office/drawing/2014/main" id="{8F8ACCFE-746F-46A3-92BD-EFE89078DB6D}"/>
              </a:ext>
            </a:extLst>
          </p:cNvPr>
          <p:cNvSpPr txBox="1"/>
          <p:nvPr/>
        </p:nvSpPr>
        <p:spPr>
          <a:xfrm>
            <a:off x="714776" y="3657600"/>
            <a:ext cx="10859963" cy="2000548"/>
          </a:xfrm>
          <a:prstGeom prst="rect">
            <a:avLst/>
          </a:prstGeom>
          <a:noFill/>
        </p:spPr>
        <p:txBody>
          <a:bodyPr wrap="square" lIns="91440" tIns="45720" rIns="91440" bIns="45720" rtlCol="0" anchor="t">
            <a:spAutoFit/>
          </a:bodyPr>
          <a:lstStyle/>
          <a:p>
            <a:pPr algn="ctr"/>
            <a:r>
              <a:rPr lang="en-US" sz="4000" b="1">
                <a:solidFill>
                  <a:schemeClr val="bg1"/>
                </a:solidFill>
              </a:rPr>
              <a:t>Sign-in sheet at the Diné College cafeteria</a:t>
            </a:r>
            <a:endParaRPr lang="en-US">
              <a:solidFill>
                <a:schemeClr val="bg1"/>
              </a:solidFill>
            </a:endParaRPr>
          </a:p>
          <a:p>
            <a:endParaRPr lang="en-US" sz="4000" b="1">
              <a:solidFill>
                <a:schemeClr val="bg1"/>
              </a:solidFill>
            </a:endParaRPr>
          </a:p>
          <a:p>
            <a:r>
              <a:rPr lang="en-US" sz="4400" b="1">
                <a:solidFill>
                  <a:schemeClr val="bg1"/>
                </a:solidFill>
              </a:rPr>
              <a:t>Reconvene at 1:00 PM</a:t>
            </a:r>
          </a:p>
        </p:txBody>
      </p:sp>
    </p:spTree>
    <p:extLst>
      <p:ext uri="{BB962C8B-B14F-4D97-AF65-F5344CB8AC3E}">
        <p14:creationId xmlns:p14="http://schemas.microsoft.com/office/powerpoint/2010/main" val="3410855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DC88C0-80FE-4425-A9B5-96E97EDEFD72}"/>
              </a:ext>
            </a:extLst>
          </p:cNvPr>
          <p:cNvSpPr>
            <a:spLocks noGrp="1"/>
          </p:cNvSpPr>
          <p:nvPr>
            <p:ph type="subTitle" idx="1"/>
          </p:nvPr>
        </p:nvSpPr>
        <p:spPr>
          <a:xfrm>
            <a:off x="82675" y="5393333"/>
            <a:ext cx="7315200" cy="600270"/>
          </a:xfrm>
        </p:spPr>
        <p:txBody>
          <a:bodyPr>
            <a:normAutofit/>
          </a:bodyPr>
          <a:lstStyle/>
          <a:p>
            <a:r>
              <a:rPr lang="en-US" sz="3600" b="1"/>
              <a:t>Mikayla Largo</a:t>
            </a:r>
          </a:p>
        </p:txBody>
      </p:sp>
      <p:sp>
        <p:nvSpPr>
          <p:cNvPr id="6" name="TextBox 5">
            <a:extLst>
              <a:ext uri="{FF2B5EF4-FFF2-40B4-BE49-F238E27FC236}">
                <a16:creationId xmlns:a16="http://schemas.microsoft.com/office/drawing/2014/main" id="{06B9C9A1-1F81-4F52-B969-95DE66BA9313}"/>
              </a:ext>
            </a:extLst>
          </p:cNvPr>
          <p:cNvSpPr txBox="1"/>
          <p:nvPr/>
        </p:nvSpPr>
        <p:spPr>
          <a:xfrm>
            <a:off x="82675" y="937402"/>
            <a:ext cx="9047778" cy="4632037"/>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2400" b="1" i="0" u="sng" strike="noStrike" kern="1200" cap="none" spc="0" normalizeH="0" baseline="0" noProof="0">
                <a:ln>
                  <a:noFill/>
                </a:ln>
                <a:solidFill>
                  <a:prstClr val="black"/>
                </a:solidFill>
                <a:effectLst/>
                <a:uLnTx/>
                <a:uFillTx/>
                <a:latin typeface="Garamond" panose="02020404030301010803" pitchFamily="18" charset="0"/>
                <a:ea typeface="+mn-ea"/>
                <a:cs typeface="+mn-cs"/>
              </a:rPr>
              <a:t>Program Assessment Report work session </a:t>
            </a:r>
          </a:p>
          <a:p>
            <a:pPr marL="457200" indent="-457200">
              <a:buFont typeface="Arial" panose="020B0604020202020204" pitchFamily="34" charset="0"/>
              <a:buChar cha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Developing Program Student Learning Outcomes</a:t>
            </a:r>
          </a:p>
          <a:p>
            <a:pPr marL="457200" indent="-457200">
              <a:buFont typeface="Arial" panose="020B0604020202020204" pitchFamily="34" charset="0"/>
              <a:buChar cha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Direct &amp; Indirect Measures </a:t>
            </a:r>
          </a:p>
          <a:p>
            <a:pPr marL="457200" indent="-457200">
              <a:buFont typeface="Arial" panose="020B0604020202020204" pitchFamily="34" charset="0"/>
              <a:buChar char="•"/>
            </a:pPr>
            <a:r>
              <a:rPr lang="en-US" sz="2400" b="1">
                <a:solidFill>
                  <a:prstClr val="black"/>
                </a:solidFill>
                <a:latin typeface="Garamond" panose="02020404030301010803" pitchFamily="18" charset="0"/>
              </a:rPr>
              <a:t>Questions for faculty</a:t>
            </a:r>
          </a:p>
          <a:p>
            <a:pPr marL="457200" indent="-457200">
              <a:buFont typeface="Arial" panose="020B0604020202020204" pitchFamily="34" charset="0"/>
              <a:buChar char="•"/>
            </a:pPr>
            <a:r>
              <a:rPr lang="en-US" sz="2400" b="1">
                <a:solidFill>
                  <a:prstClr val="black"/>
                </a:solidFill>
                <a:latin typeface="Garamond" panose="02020404030301010803" pitchFamily="18" charset="0"/>
              </a:rPr>
              <a:t>Resources to create a rubric</a:t>
            </a:r>
            <a:endPar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457200" indent="-457200">
              <a:buFont typeface="Arial" panose="020B0604020202020204" pitchFamily="34" charset="0"/>
              <a:buChar cha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Faculty will break into groups by their programs to review Program Assessment Plan (section 1&amp;2). This includes; Review/Revise PSLOs, identify courses and artifacts that can measure at the program level.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Programs that completed section 1&amp;2, can begin section 3 – 7 (Analyzing and Making Decisions based on findings)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3100" b="1"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37604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DC88C0-80FE-4425-A9B5-96E97EDEFD72}"/>
              </a:ext>
            </a:extLst>
          </p:cNvPr>
          <p:cNvSpPr>
            <a:spLocks noGrp="1"/>
          </p:cNvSpPr>
          <p:nvPr>
            <p:ph type="subTitle" idx="1"/>
          </p:nvPr>
        </p:nvSpPr>
        <p:spPr>
          <a:xfrm>
            <a:off x="340659" y="4993706"/>
            <a:ext cx="7315200" cy="600270"/>
          </a:xfrm>
        </p:spPr>
        <p:txBody>
          <a:bodyPr>
            <a:normAutofit/>
          </a:bodyPr>
          <a:lstStyle/>
          <a:p>
            <a:r>
              <a:rPr lang="en-US" sz="3600" b="1"/>
              <a:t>Provost Landry</a:t>
            </a:r>
          </a:p>
        </p:txBody>
      </p:sp>
      <p:sp>
        <p:nvSpPr>
          <p:cNvPr id="6" name="TextBox 5">
            <a:extLst>
              <a:ext uri="{FF2B5EF4-FFF2-40B4-BE49-F238E27FC236}">
                <a16:creationId xmlns:a16="http://schemas.microsoft.com/office/drawing/2014/main" id="{06B9C9A1-1F81-4F52-B969-95DE66BA9313}"/>
              </a:ext>
            </a:extLst>
          </p:cNvPr>
          <p:cNvSpPr txBox="1"/>
          <p:nvPr/>
        </p:nvSpPr>
        <p:spPr>
          <a:xfrm>
            <a:off x="340659" y="1264024"/>
            <a:ext cx="8686800" cy="2238818"/>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Team introductions</a:t>
            </a:r>
            <a:endParaRPr kumimoji="0" 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Housekeeping and Goals for Assessment Days</a:t>
            </a:r>
            <a:endParaRPr kumimoji="0" 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HLC timeline and website</a:t>
            </a:r>
            <a:endParaRPr kumimoji="0" 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903992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10ABB5-BD0B-4631-8CDB-2324DB269C8F}"/>
              </a:ext>
            </a:extLst>
          </p:cNvPr>
          <p:cNvSpPr>
            <a:spLocks noGrp="1"/>
          </p:cNvSpPr>
          <p:nvPr>
            <p:ph type="title"/>
          </p:nvPr>
        </p:nvSpPr>
        <p:spPr/>
        <p:txBody>
          <a:bodyPr/>
          <a:lstStyle/>
          <a:p>
            <a:r>
              <a:rPr lang="en-US"/>
              <a:t>Developing program student learning outcomes</a:t>
            </a:r>
          </a:p>
        </p:txBody>
      </p:sp>
      <p:sp>
        <p:nvSpPr>
          <p:cNvPr id="6" name="Content Placeholder 5">
            <a:extLst>
              <a:ext uri="{FF2B5EF4-FFF2-40B4-BE49-F238E27FC236}">
                <a16:creationId xmlns:a16="http://schemas.microsoft.com/office/drawing/2014/main" id="{A975B9B6-4019-49E3-8B59-990CB1614266}"/>
              </a:ext>
            </a:extLst>
          </p:cNvPr>
          <p:cNvSpPr>
            <a:spLocks noGrp="1"/>
          </p:cNvSpPr>
          <p:nvPr>
            <p:ph sz="half" idx="1"/>
          </p:nvPr>
        </p:nvSpPr>
        <p:spPr>
          <a:xfrm>
            <a:off x="581193" y="2228003"/>
            <a:ext cx="5422390" cy="3633047"/>
          </a:xfrm>
        </p:spPr>
        <p:txBody>
          <a:bodyPr>
            <a:normAutofit fontScale="92500" lnSpcReduction="20000"/>
          </a:bodyPr>
          <a:lstStyle/>
          <a:p>
            <a:r>
              <a:rPr lang="en-US"/>
              <a:t>What is a program student learning outcome? Clear and concise statements that outline what a student should be able to demonstrate upon completing the program. </a:t>
            </a:r>
          </a:p>
        </p:txBody>
      </p:sp>
      <p:sp>
        <p:nvSpPr>
          <p:cNvPr id="7" name="Content Placeholder 6">
            <a:extLst>
              <a:ext uri="{FF2B5EF4-FFF2-40B4-BE49-F238E27FC236}">
                <a16:creationId xmlns:a16="http://schemas.microsoft.com/office/drawing/2014/main" id="{2CC9215E-B83C-4123-AEA9-D6FDB6B623EF}"/>
              </a:ext>
            </a:extLst>
          </p:cNvPr>
          <p:cNvSpPr>
            <a:spLocks noGrp="1"/>
          </p:cNvSpPr>
          <p:nvPr>
            <p:ph sz="half" idx="2"/>
          </p:nvPr>
        </p:nvSpPr>
        <p:spPr/>
        <p:txBody>
          <a:bodyPr>
            <a:normAutofit fontScale="92500" lnSpcReduction="20000"/>
          </a:bodyPr>
          <a:lstStyle/>
          <a:p>
            <a:r>
              <a:rPr lang="en-US"/>
              <a:t>What knowledge, skills, and attitudes/values should the ideal student graduating from our program demonstrate?</a:t>
            </a:r>
          </a:p>
          <a:p>
            <a:r>
              <a:rPr lang="en-US"/>
              <a:t>How will they be able to demonstrate these?</a:t>
            </a:r>
          </a:p>
          <a:p>
            <a:r>
              <a:rPr lang="en-US"/>
              <a:t>How does our program guide students to reflect and think critically about equity issues as well as different perspectives and ways of knowing?</a:t>
            </a:r>
          </a:p>
          <a:p>
            <a:r>
              <a:rPr lang="en-US"/>
              <a:t>How well does our program prepare students for careers, graduate school, professional study, and/or lifelong learning?</a:t>
            </a:r>
          </a:p>
          <a:p>
            <a:r>
              <a:rPr lang="en-US"/>
              <a:t>What evidence can we use to demonstrate growth in students’ knowledge, skills, and attitudes/values as they progress through our program?</a:t>
            </a:r>
          </a:p>
        </p:txBody>
      </p:sp>
    </p:spTree>
    <p:extLst>
      <p:ext uri="{BB962C8B-B14F-4D97-AF65-F5344CB8AC3E}">
        <p14:creationId xmlns:p14="http://schemas.microsoft.com/office/powerpoint/2010/main" val="4030187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86F8-BE1B-4050-88D1-F62D240AD687}"/>
              </a:ext>
            </a:extLst>
          </p:cNvPr>
          <p:cNvSpPr>
            <a:spLocks noGrp="1"/>
          </p:cNvSpPr>
          <p:nvPr>
            <p:ph type="title"/>
          </p:nvPr>
        </p:nvSpPr>
        <p:spPr/>
        <p:txBody>
          <a:bodyPr/>
          <a:lstStyle/>
          <a:p>
            <a:r>
              <a:rPr lang="en-US"/>
              <a:t>Measuring PSLOs</a:t>
            </a:r>
          </a:p>
        </p:txBody>
      </p:sp>
      <p:sp>
        <p:nvSpPr>
          <p:cNvPr id="3" name="Text Placeholder 2">
            <a:extLst>
              <a:ext uri="{FF2B5EF4-FFF2-40B4-BE49-F238E27FC236}">
                <a16:creationId xmlns:a16="http://schemas.microsoft.com/office/drawing/2014/main" id="{CF053A7B-52A7-4274-8A9D-F89227EC68E7}"/>
              </a:ext>
            </a:extLst>
          </p:cNvPr>
          <p:cNvSpPr>
            <a:spLocks noGrp="1"/>
          </p:cNvSpPr>
          <p:nvPr>
            <p:ph type="body" idx="1"/>
          </p:nvPr>
        </p:nvSpPr>
        <p:spPr>
          <a:xfrm>
            <a:off x="499911" y="2597089"/>
            <a:ext cx="5270969" cy="536005"/>
          </a:xfrm>
        </p:spPr>
        <p:txBody>
          <a:bodyPr/>
          <a:lstStyle/>
          <a:p>
            <a:r>
              <a:rPr lang="en-US" sz="2000" u="sng">
                <a:solidFill>
                  <a:schemeClr val="accent5">
                    <a:lumMod val="75000"/>
                  </a:schemeClr>
                </a:solidFill>
              </a:rPr>
              <a:t>Direct Measures</a:t>
            </a:r>
            <a:r>
              <a:rPr lang="en-US" sz="2000">
                <a:solidFill>
                  <a:schemeClr val="accent5">
                    <a:lumMod val="75000"/>
                  </a:schemeClr>
                </a:solidFill>
              </a:rPr>
              <a:t>: assessment methods that directly evaluate student work products or performances. </a:t>
            </a:r>
            <a:r>
              <a:rPr lang="en-US"/>
              <a:t>	</a:t>
            </a:r>
          </a:p>
        </p:txBody>
      </p:sp>
      <p:sp>
        <p:nvSpPr>
          <p:cNvPr id="4" name="Content Placeholder 3">
            <a:extLst>
              <a:ext uri="{FF2B5EF4-FFF2-40B4-BE49-F238E27FC236}">
                <a16:creationId xmlns:a16="http://schemas.microsoft.com/office/drawing/2014/main" id="{D1C67925-1CE8-4A99-B950-66BD21570B80}"/>
              </a:ext>
            </a:extLst>
          </p:cNvPr>
          <p:cNvSpPr>
            <a:spLocks noGrp="1"/>
          </p:cNvSpPr>
          <p:nvPr>
            <p:ph sz="half" idx="2"/>
          </p:nvPr>
        </p:nvSpPr>
        <p:spPr>
          <a:xfrm>
            <a:off x="581193" y="3344953"/>
            <a:ext cx="5021117" cy="1983346"/>
          </a:xfrm>
        </p:spPr>
        <p:txBody>
          <a:bodyPr>
            <a:normAutofit fontScale="92500"/>
          </a:bodyPr>
          <a:lstStyle/>
          <a:p>
            <a:r>
              <a:rPr lang="en-US"/>
              <a:t>Rubric scores for capstone projects, senior theses, essays, exhibits, portfolios or performances</a:t>
            </a:r>
          </a:p>
          <a:p>
            <a:r>
              <a:rPr lang="en-US"/>
              <a:t>Pass rates/scores on comprehensive licensure or certification exams</a:t>
            </a:r>
          </a:p>
          <a:p>
            <a:r>
              <a:rPr lang="en-US"/>
              <a:t>Student publications or conference presentations</a:t>
            </a:r>
          </a:p>
          <a:p>
            <a:endParaRPr lang="en-US"/>
          </a:p>
        </p:txBody>
      </p:sp>
      <p:sp>
        <p:nvSpPr>
          <p:cNvPr id="5" name="Text Placeholder 4">
            <a:extLst>
              <a:ext uri="{FF2B5EF4-FFF2-40B4-BE49-F238E27FC236}">
                <a16:creationId xmlns:a16="http://schemas.microsoft.com/office/drawing/2014/main" id="{80CA2980-DE6E-485D-BA24-763FE818E3FA}"/>
              </a:ext>
            </a:extLst>
          </p:cNvPr>
          <p:cNvSpPr>
            <a:spLocks noGrp="1"/>
          </p:cNvSpPr>
          <p:nvPr>
            <p:ph type="body" sz="quarter" idx="3"/>
          </p:nvPr>
        </p:nvSpPr>
        <p:spPr>
          <a:xfrm>
            <a:off x="6339842" y="3783253"/>
            <a:ext cx="5393100" cy="553373"/>
          </a:xfrm>
        </p:spPr>
        <p:txBody>
          <a:bodyPr/>
          <a:lstStyle/>
          <a:p>
            <a:r>
              <a:rPr lang="en-US" sz="2000" u="sng">
                <a:solidFill>
                  <a:schemeClr val="accent5">
                    <a:lumMod val="75000"/>
                  </a:schemeClr>
                </a:solidFill>
              </a:rPr>
              <a:t>Indirect Measures</a:t>
            </a:r>
            <a:r>
              <a:rPr lang="en-US" sz="2000">
                <a:solidFill>
                  <a:schemeClr val="accent5">
                    <a:lumMod val="75000"/>
                  </a:schemeClr>
                </a:solidFill>
              </a:rPr>
              <a:t>: methods that gather data about student perceptions, opinions, and experiences related to their learning, providing insights into whether they believe they have acquired the intended skills and knowledge, but without directly demonstrating those abilities through a tangible performance or product</a:t>
            </a:r>
          </a:p>
        </p:txBody>
      </p:sp>
      <p:sp>
        <p:nvSpPr>
          <p:cNvPr id="6" name="Content Placeholder 5">
            <a:extLst>
              <a:ext uri="{FF2B5EF4-FFF2-40B4-BE49-F238E27FC236}">
                <a16:creationId xmlns:a16="http://schemas.microsoft.com/office/drawing/2014/main" id="{70C4BA45-07A4-452E-8500-F8CF1EB9101B}"/>
              </a:ext>
            </a:extLst>
          </p:cNvPr>
          <p:cNvSpPr>
            <a:spLocks noGrp="1"/>
          </p:cNvSpPr>
          <p:nvPr>
            <p:ph sz="quarter" idx="4"/>
          </p:nvPr>
        </p:nvSpPr>
        <p:spPr>
          <a:xfrm>
            <a:off x="6339842" y="4524482"/>
            <a:ext cx="5393100" cy="2086291"/>
          </a:xfrm>
        </p:spPr>
        <p:txBody>
          <a:bodyPr>
            <a:normAutofit fontScale="92500"/>
          </a:bodyPr>
          <a:lstStyle/>
          <a:p>
            <a:r>
              <a:rPr lang="en-US"/>
              <a:t>Focus groups with students, faculty, or employers</a:t>
            </a:r>
          </a:p>
          <a:p>
            <a:r>
              <a:rPr lang="en-US"/>
              <a:t>Student perception, program graduate and program alumni surveys</a:t>
            </a:r>
          </a:p>
          <a:p>
            <a:r>
              <a:rPr lang="en-US"/>
              <a:t>4-year school transfer or job placement</a:t>
            </a:r>
          </a:p>
          <a:p>
            <a:endParaRPr lang="en-US"/>
          </a:p>
        </p:txBody>
      </p:sp>
    </p:spTree>
    <p:extLst>
      <p:ext uri="{BB962C8B-B14F-4D97-AF65-F5344CB8AC3E}">
        <p14:creationId xmlns:p14="http://schemas.microsoft.com/office/powerpoint/2010/main" val="706795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AAE1-2E8A-461C-8A10-640B0B2A15BD}"/>
              </a:ext>
            </a:extLst>
          </p:cNvPr>
          <p:cNvSpPr>
            <a:spLocks noGrp="1"/>
          </p:cNvSpPr>
          <p:nvPr>
            <p:ph type="title"/>
          </p:nvPr>
        </p:nvSpPr>
        <p:spPr/>
        <p:txBody>
          <a:bodyPr/>
          <a:lstStyle/>
          <a:p>
            <a:r>
              <a:rPr lang="en-US"/>
              <a:t>Questions for the programs and Things to consider</a:t>
            </a:r>
          </a:p>
        </p:txBody>
      </p:sp>
      <p:sp>
        <p:nvSpPr>
          <p:cNvPr id="3" name="Content Placeholder 2">
            <a:extLst>
              <a:ext uri="{FF2B5EF4-FFF2-40B4-BE49-F238E27FC236}">
                <a16:creationId xmlns:a16="http://schemas.microsoft.com/office/drawing/2014/main" id="{E9EDEDA4-C364-4FFC-8893-685816AD0508}"/>
              </a:ext>
            </a:extLst>
          </p:cNvPr>
          <p:cNvSpPr>
            <a:spLocks noGrp="1"/>
          </p:cNvSpPr>
          <p:nvPr>
            <p:ph sz="half" idx="1"/>
          </p:nvPr>
        </p:nvSpPr>
        <p:spPr>
          <a:xfrm>
            <a:off x="581191" y="1923068"/>
            <a:ext cx="5422390" cy="4537426"/>
          </a:xfrm>
        </p:spPr>
        <p:txBody>
          <a:bodyPr>
            <a:normAutofit/>
          </a:bodyPr>
          <a:lstStyle/>
          <a:p>
            <a:r>
              <a:rPr lang="en-US"/>
              <a:t>Courses selected for assessment; if ONLY taught by adjunct faculty, how do we move forward with including adjunct to utilize the program assessment rubric and submit artifacts?</a:t>
            </a:r>
          </a:p>
          <a:p>
            <a:r>
              <a:rPr lang="en-US"/>
              <a:t>If courses are already being assessed at the Gen Ed level, and you still plan to assess the course, how will you assess your Gen Ed courses within your program?</a:t>
            </a:r>
          </a:p>
          <a:p>
            <a:r>
              <a:rPr lang="en-US"/>
              <a:t>Consider removing 200 level courses in the Gen Ed core and focus assessment for those courses within the program. </a:t>
            </a:r>
          </a:p>
        </p:txBody>
      </p:sp>
      <p:sp>
        <p:nvSpPr>
          <p:cNvPr id="4" name="Content Placeholder 3">
            <a:extLst>
              <a:ext uri="{FF2B5EF4-FFF2-40B4-BE49-F238E27FC236}">
                <a16:creationId xmlns:a16="http://schemas.microsoft.com/office/drawing/2014/main" id="{2CDEDDE9-1023-47F6-B981-AC3C76A4A2F4}"/>
              </a:ext>
            </a:extLst>
          </p:cNvPr>
          <p:cNvSpPr>
            <a:spLocks noGrp="1"/>
          </p:cNvSpPr>
          <p:nvPr>
            <p:ph sz="half" idx="2"/>
          </p:nvPr>
        </p:nvSpPr>
        <p:spPr>
          <a:xfrm>
            <a:off x="6188421" y="2707150"/>
            <a:ext cx="5422392" cy="3633047"/>
          </a:xfrm>
        </p:spPr>
        <p:txBody>
          <a:bodyPr>
            <a:normAutofit/>
          </a:bodyPr>
          <a:lstStyle/>
          <a:p>
            <a:r>
              <a:rPr lang="en-US"/>
              <a:t>How do you plan to measure your PSLO? Example, rubrics, surveys, passing rates of certification exams or licensure tests, student publications or conference presentations. </a:t>
            </a:r>
          </a:p>
          <a:p>
            <a:r>
              <a:rPr lang="en-US"/>
              <a:t>Programs that are not offering courses, or courses have not been offered in more than 3 consecutive semesters</a:t>
            </a:r>
          </a:p>
          <a:p>
            <a:r>
              <a:rPr lang="en-US"/>
              <a:t>How do we move forward with courses NOT taught in Canvas?</a:t>
            </a:r>
          </a:p>
          <a:p>
            <a:endParaRPr lang="en-US"/>
          </a:p>
          <a:p>
            <a:endParaRPr lang="en-US"/>
          </a:p>
          <a:p>
            <a:endParaRPr lang="en-US"/>
          </a:p>
        </p:txBody>
      </p:sp>
    </p:spTree>
    <p:extLst>
      <p:ext uri="{BB962C8B-B14F-4D97-AF65-F5344CB8AC3E}">
        <p14:creationId xmlns:p14="http://schemas.microsoft.com/office/powerpoint/2010/main" val="2753362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E1E0-01CB-48DC-B8BC-FAEC0B89EAB4}"/>
              </a:ext>
            </a:extLst>
          </p:cNvPr>
          <p:cNvSpPr>
            <a:spLocks noGrp="1"/>
          </p:cNvSpPr>
          <p:nvPr>
            <p:ph type="title"/>
          </p:nvPr>
        </p:nvSpPr>
        <p:spPr/>
        <p:txBody>
          <a:bodyPr/>
          <a:lstStyle/>
          <a:p>
            <a:r>
              <a:rPr lang="en-US"/>
              <a:t>Creating a rubric for your artifact</a:t>
            </a:r>
          </a:p>
        </p:txBody>
      </p:sp>
      <p:sp>
        <p:nvSpPr>
          <p:cNvPr id="3" name="Content Placeholder 2">
            <a:extLst>
              <a:ext uri="{FF2B5EF4-FFF2-40B4-BE49-F238E27FC236}">
                <a16:creationId xmlns:a16="http://schemas.microsoft.com/office/drawing/2014/main" id="{67AFF9CD-D18B-433C-9F3E-323704E07B28}"/>
              </a:ext>
            </a:extLst>
          </p:cNvPr>
          <p:cNvSpPr>
            <a:spLocks noGrp="1"/>
          </p:cNvSpPr>
          <p:nvPr>
            <p:ph sz="half" idx="1"/>
          </p:nvPr>
        </p:nvSpPr>
        <p:spPr>
          <a:xfrm>
            <a:off x="581193" y="2228003"/>
            <a:ext cx="10700700" cy="3633047"/>
          </a:xfrm>
        </p:spPr>
        <p:txBody>
          <a:bodyPr>
            <a:normAutofit/>
          </a:bodyPr>
          <a:lstStyle/>
          <a:p>
            <a:r>
              <a:rPr lang="en-US" sz="3200">
                <a:hlinkClick r:id="rId2"/>
              </a:rPr>
              <a:t>http://rubistar.4teachers.org/</a:t>
            </a:r>
            <a:endParaRPr lang="en-US" sz="3200"/>
          </a:p>
          <a:p>
            <a:r>
              <a:rPr lang="en-US" sz="3200"/>
              <a:t>https://www.aacu.org/initiatives/value-initiative/value-rubrics</a:t>
            </a:r>
          </a:p>
          <a:p>
            <a:endParaRPr lang="en-US" sz="3200"/>
          </a:p>
        </p:txBody>
      </p:sp>
    </p:spTree>
    <p:extLst>
      <p:ext uri="{BB962C8B-B14F-4D97-AF65-F5344CB8AC3E}">
        <p14:creationId xmlns:p14="http://schemas.microsoft.com/office/powerpoint/2010/main" val="3745572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C6C5-8EF5-4D22-8BAA-800DC2557EF9}"/>
              </a:ext>
            </a:extLst>
          </p:cNvPr>
          <p:cNvSpPr>
            <a:spLocks noGrp="1"/>
          </p:cNvSpPr>
          <p:nvPr>
            <p:ph type="title"/>
          </p:nvPr>
        </p:nvSpPr>
        <p:spPr/>
        <p:txBody>
          <a:bodyPr/>
          <a:lstStyle/>
          <a:p>
            <a:r>
              <a:rPr lang="en-US"/>
              <a:t>Annual academic assessment report</a:t>
            </a:r>
          </a:p>
        </p:txBody>
      </p:sp>
      <p:pic>
        <p:nvPicPr>
          <p:cNvPr id="4" name="Content Placeholder 3">
            <a:extLst>
              <a:ext uri="{FF2B5EF4-FFF2-40B4-BE49-F238E27FC236}">
                <a16:creationId xmlns:a16="http://schemas.microsoft.com/office/drawing/2014/main" id="{F3162EF3-A72E-471E-A544-68F5642ADA87}"/>
              </a:ext>
            </a:extLst>
          </p:cNvPr>
          <p:cNvPicPr>
            <a:picLocks noGrp="1" noChangeAspect="1"/>
          </p:cNvPicPr>
          <p:nvPr>
            <p:ph idx="1"/>
          </p:nvPr>
        </p:nvPicPr>
        <p:blipFill rotWithShape="1">
          <a:blip r:embed="rId2"/>
          <a:srcRect b="5020"/>
          <a:stretch/>
        </p:blipFill>
        <p:spPr>
          <a:xfrm>
            <a:off x="4436533" y="1851117"/>
            <a:ext cx="7382933" cy="4807070"/>
          </a:xfrm>
          <a:prstGeom prst="rect">
            <a:avLst/>
          </a:prstGeom>
        </p:spPr>
      </p:pic>
      <p:sp>
        <p:nvSpPr>
          <p:cNvPr id="5" name="TextBox 4">
            <a:extLst>
              <a:ext uri="{FF2B5EF4-FFF2-40B4-BE49-F238E27FC236}">
                <a16:creationId xmlns:a16="http://schemas.microsoft.com/office/drawing/2014/main" id="{1AF2C523-7DDE-40AE-BEB6-57AEEC71BAFF}"/>
              </a:ext>
            </a:extLst>
          </p:cNvPr>
          <p:cNvSpPr txBox="1"/>
          <p:nvPr/>
        </p:nvSpPr>
        <p:spPr>
          <a:xfrm>
            <a:off x="581192" y="2147147"/>
            <a:ext cx="3686008" cy="1200329"/>
          </a:xfrm>
          <a:prstGeom prst="rect">
            <a:avLst/>
          </a:prstGeom>
          <a:noFill/>
        </p:spPr>
        <p:txBody>
          <a:bodyPr wrap="square" rtlCol="0">
            <a:spAutoFit/>
          </a:bodyPr>
          <a:lstStyle/>
          <a:p>
            <a:r>
              <a:rPr lang="en-US"/>
              <a:t>Section 1: Contact and Program Information</a:t>
            </a:r>
          </a:p>
          <a:p>
            <a:endParaRPr lang="en-US"/>
          </a:p>
          <a:p>
            <a:r>
              <a:rPr lang="en-US"/>
              <a:t>Section 2: Assessment Plan</a:t>
            </a:r>
          </a:p>
        </p:txBody>
      </p:sp>
    </p:spTree>
    <p:extLst>
      <p:ext uri="{BB962C8B-B14F-4D97-AF65-F5344CB8AC3E}">
        <p14:creationId xmlns:p14="http://schemas.microsoft.com/office/powerpoint/2010/main" val="1562463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E708-B21A-4AB4-A3E4-36875DC10B97}"/>
              </a:ext>
            </a:extLst>
          </p:cNvPr>
          <p:cNvSpPr>
            <a:spLocks noGrp="1"/>
          </p:cNvSpPr>
          <p:nvPr>
            <p:ph type="title"/>
          </p:nvPr>
        </p:nvSpPr>
        <p:spPr>
          <a:xfrm>
            <a:off x="581191" y="5440364"/>
            <a:ext cx="11029616" cy="566738"/>
          </a:xfrm>
        </p:spPr>
        <p:txBody>
          <a:bodyPr>
            <a:normAutofit fontScale="90000"/>
          </a:bodyPr>
          <a:lstStyle/>
          <a:p>
            <a:pPr algn="ctr"/>
            <a:r>
              <a:rPr lang="en-US" sz="3200" b="1"/>
              <a:t>See you tomorrow!</a:t>
            </a:r>
          </a:p>
        </p:txBody>
      </p:sp>
      <p:pic>
        <p:nvPicPr>
          <p:cNvPr id="8" name="Picture 7">
            <a:extLst>
              <a:ext uri="{FF2B5EF4-FFF2-40B4-BE49-F238E27FC236}">
                <a16:creationId xmlns:a16="http://schemas.microsoft.com/office/drawing/2014/main" id="{5E0A90C7-8614-4471-B4BA-0CBEBC105DC3}"/>
              </a:ext>
            </a:extLst>
          </p:cNvPr>
          <p:cNvPicPr>
            <a:picLocks noChangeAspect="1"/>
          </p:cNvPicPr>
          <p:nvPr/>
        </p:nvPicPr>
        <p:blipFill>
          <a:blip r:embed="rId2"/>
          <a:stretch>
            <a:fillRect/>
          </a:stretch>
        </p:blipFill>
        <p:spPr>
          <a:xfrm>
            <a:off x="1973869" y="671788"/>
            <a:ext cx="8244261" cy="4768576"/>
          </a:xfrm>
          <a:prstGeom prst="rect">
            <a:avLst/>
          </a:prstGeom>
          <a:ln>
            <a:noFill/>
          </a:ln>
          <a:effectLst>
            <a:softEdge rad="112500"/>
          </a:effectLst>
        </p:spPr>
      </p:pic>
    </p:spTree>
    <p:extLst>
      <p:ext uri="{BB962C8B-B14F-4D97-AF65-F5344CB8AC3E}">
        <p14:creationId xmlns:p14="http://schemas.microsoft.com/office/powerpoint/2010/main" val="49011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logo&#10;&#10;Description automatically generated">
            <a:extLst>
              <a:ext uri="{FF2B5EF4-FFF2-40B4-BE49-F238E27FC236}">
                <a16:creationId xmlns:a16="http://schemas.microsoft.com/office/drawing/2014/main" id="{C4BA6981-723F-663F-5AFE-D30B9F3A9AF3}"/>
              </a:ext>
            </a:extLst>
          </p:cNvPr>
          <p:cNvPicPr>
            <a:picLocks noChangeAspect="1"/>
          </p:cNvPicPr>
          <p:nvPr/>
        </p:nvPicPr>
        <p:blipFill>
          <a:blip r:embed="rId2"/>
          <a:srcRect/>
          <a:stretch/>
        </p:blipFill>
        <p:spPr>
          <a:xfrm>
            <a:off x="-3047" y="213243"/>
            <a:ext cx="12191999" cy="6438382"/>
          </a:xfrm>
          <a:prstGeom prst="rect">
            <a:avLst/>
          </a:prstGeom>
          <a:ln>
            <a:noFill/>
          </a:ln>
          <a:effectLst>
            <a:softEdge rad="112500"/>
          </a:effectLst>
        </p:spPr>
      </p:pic>
      <p:sp>
        <p:nvSpPr>
          <p:cNvPr id="2" name="Title 1">
            <a:extLst>
              <a:ext uri="{FF2B5EF4-FFF2-40B4-BE49-F238E27FC236}">
                <a16:creationId xmlns:a16="http://schemas.microsoft.com/office/drawing/2014/main" id="{B0A01638-66DF-C787-63CD-8B64FA2A4F4A}"/>
              </a:ext>
            </a:extLst>
          </p:cNvPr>
          <p:cNvSpPr>
            <a:spLocks noGrp="1"/>
          </p:cNvSpPr>
          <p:nvPr>
            <p:ph type="ctrTitle"/>
          </p:nvPr>
        </p:nvSpPr>
        <p:spPr>
          <a:xfrm>
            <a:off x="120968" y="2092597"/>
            <a:ext cx="6873721" cy="1336403"/>
          </a:xfrm>
          <a:effectLst>
            <a:outerShdw blurRad="50800" dist="38100" dir="2700000" algn="tl" rotWithShape="0">
              <a:prstClr val="black">
                <a:alpha val="40000"/>
              </a:prstClr>
            </a:outerShdw>
          </a:effectLst>
        </p:spPr>
        <p:txBody>
          <a:bodyPr>
            <a:normAutofit/>
          </a:bodyPr>
          <a:lstStyle/>
          <a:p>
            <a:pPr algn="ctr"/>
            <a:r>
              <a:rPr lang="en-US" sz="6600">
                <a:solidFill>
                  <a:srgbClr val="FFFFFF"/>
                </a:solidFill>
              </a:rPr>
              <a:t>Day 2</a:t>
            </a:r>
          </a:p>
        </p:txBody>
      </p:sp>
      <p:sp>
        <p:nvSpPr>
          <p:cNvPr id="3" name="Subtitle 2">
            <a:extLst>
              <a:ext uri="{FF2B5EF4-FFF2-40B4-BE49-F238E27FC236}">
                <a16:creationId xmlns:a16="http://schemas.microsoft.com/office/drawing/2014/main" id="{18D4DD12-32E9-1FF2-54FB-9D5F3EA5C830}"/>
              </a:ext>
            </a:extLst>
          </p:cNvPr>
          <p:cNvSpPr>
            <a:spLocks noGrp="1"/>
          </p:cNvSpPr>
          <p:nvPr>
            <p:ph type="subTitle" idx="1"/>
          </p:nvPr>
        </p:nvSpPr>
        <p:spPr>
          <a:xfrm>
            <a:off x="120968" y="4907835"/>
            <a:ext cx="7169150" cy="461913"/>
          </a:xfrm>
          <a:effectLst>
            <a:outerShdw blurRad="50800" dist="38100" dir="2700000" algn="tl" rotWithShape="0">
              <a:prstClr val="black">
                <a:alpha val="40000"/>
              </a:prstClr>
            </a:outerShdw>
          </a:effectLst>
        </p:spPr>
        <p:txBody>
          <a:bodyPr vert="horz" lIns="91440" tIns="45720" rIns="91440" bIns="45720" rtlCol="0" anchor="t">
            <a:normAutofit fontScale="25000" lnSpcReduction="20000"/>
          </a:bodyPr>
          <a:lstStyle/>
          <a:p>
            <a:pPr algn="l"/>
            <a:r>
              <a:rPr lang="en-US" sz="4400">
                <a:solidFill>
                  <a:srgbClr val="FFFFFF"/>
                </a:solidFill>
              </a:rPr>
              <a:t>Office of Assessment &amp; Curriculum</a:t>
            </a:r>
          </a:p>
          <a:p>
            <a:pPr algn="l"/>
            <a:r>
              <a:rPr lang="en-US" sz="4400">
                <a:solidFill>
                  <a:srgbClr val="FFFFFF"/>
                </a:solidFill>
              </a:rPr>
              <a:t>Office of Provost</a:t>
            </a:r>
          </a:p>
          <a:p>
            <a:pPr algn="l"/>
            <a:endParaRPr lang="en-US">
              <a:solidFill>
                <a:srgbClr val="FFFFFF"/>
              </a:solidFill>
            </a:endParaRPr>
          </a:p>
          <a:p>
            <a:pPr algn="l"/>
            <a:endParaRPr lang="en-US">
              <a:solidFill>
                <a:srgbClr val="FFFFFF"/>
              </a:solidFill>
            </a:endParaRPr>
          </a:p>
        </p:txBody>
      </p:sp>
    </p:spTree>
    <p:extLst>
      <p:ext uri="{BB962C8B-B14F-4D97-AF65-F5344CB8AC3E}">
        <p14:creationId xmlns:p14="http://schemas.microsoft.com/office/powerpoint/2010/main" val="145249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logo&#10;&#10;Description automatically generated">
            <a:extLst>
              <a:ext uri="{FF2B5EF4-FFF2-40B4-BE49-F238E27FC236}">
                <a16:creationId xmlns:a16="http://schemas.microsoft.com/office/drawing/2014/main" id="{C4BA6981-723F-663F-5AFE-D30B9F3A9AF3}"/>
              </a:ext>
            </a:extLst>
          </p:cNvPr>
          <p:cNvPicPr>
            <a:picLocks noChangeAspect="1"/>
          </p:cNvPicPr>
          <p:nvPr/>
        </p:nvPicPr>
        <p:blipFill>
          <a:blip r:embed="rId2"/>
          <a:srcRect/>
          <a:stretch/>
        </p:blipFill>
        <p:spPr>
          <a:xfrm>
            <a:off x="-3047" y="213243"/>
            <a:ext cx="12191999" cy="6438382"/>
          </a:xfrm>
          <a:prstGeom prst="rect">
            <a:avLst/>
          </a:prstGeom>
          <a:ln>
            <a:noFill/>
          </a:ln>
          <a:effectLst>
            <a:softEdge rad="112500"/>
          </a:effectLst>
        </p:spPr>
      </p:pic>
      <p:sp>
        <p:nvSpPr>
          <p:cNvPr id="2" name="Title 1">
            <a:extLst>
              <a:ext uri="{FF2B5EF4-FFF2-40B4-BE49-F238E27FC236}">
                <a16:creationId xmlns:a16="http://schemas.microsoft.com/office/drawing/2014/main" id="{B0A01638-66DF-C787-63CD-8B64FA2A4F4A}"/>
              </a:ext>
            </a:extLst>
          </p:cNvPr>
          <p:cNvSpPr>
            <a:spLocks noGrp="1"/>
          </p:cNvSpPr>
          <p:nvPr>
            <p:ph type="ctrTitle"/>
          </p:nvPr>
        </p:nvSpPr>
        <p:spPr>
          <a:xfrm>
            <a:off x="120968" y="2092597"/>
            <a:ext cx="6873721" cy="1336403"/>
          </a:xfrm>
          <a:effectLst>
            <a:outerShdw blurRad="50800" dist="38100" dir="2700000" algn="tl" rotWithShape="0">
              <a:prstClr val="black">
                <a:alpha val="40000"/>
              </a:prstClr>
            </a:outerShdw>
          </a:effectLst>
        </p:spPr>
        <p:txBody>
          <a:bodyPr>
            <a:normAutofit fontScale="90000"/>
          </a:bodyPr>
          <a:lstStyle/>
          <a:p>
            <a:pPr algn="ctr"/>
            <a:r>
              <a:rPr lang="en-US" sz="6600">
                <a:solidFill>
                  <a:srgbClr val="FFFFFF"/>
                </a:solidFill>
              </a:rPr>
              <a:t>Program presentations</a:t>
            </a:r>
          </a:p>
        </p:txBody>
      </p:sp>
    </p:spTree>
    <p:extLst>
      <p:ext uri="{BB962C8B-B14F-4D97-AF65-F5344CB8AC3E}">
        <p14:creationId xmlns:p14="http://schemas.microsoft.com/office/powerpoint/2010/main" val="4090923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E79F-AAE6-479D-971C-FA8EE064A02D}"/>
              </a:ext>
            </a:extLst>
          </p:cNvPr>
          <p:cNvSpPr>
            <a:spLocks noGrp="1"/>
          </p:cNvSpPr>
          <p:nvPr>
            <p:ph type="title"/>
          </p:nvPr>
        </p:nvSpPr>
        <p:spPr/>
        <p:txBody>
          <a:bodyPr/>
          <a:lstStyle/>
          <a:p>
            <a:r>
              <a:rPr lang="en-US"/>
              <a:t>Program Faculty presentations</a:t>
            </a:r>
          </a:p>
        </p:txBody>
      </p:sp>
      <p:sp>
        <p:nvSpPr>
          <p:cNvPr id="3" name="Content Placeholder 2">
            <a:extLst>
              <a:ext uri="{FF2B5EF4-FFF2-40B4-BE49-F238E27FC236}">
                <a16:creationId xmlns:a16="http://schemas.microsoft.com/office/drawing/2014/main" id="{3C125020-56AE-4068-939C-10E1CBD91801}"/>
              </a:ext>
            </a:extLst>
          </p:cNvPr>
          <p:cNvSpPr>
            <a:spLocks noGrp="1"/>
          </p:cNvSpPr>
          <p:nvPr>
            <p:ph sz="half" idx="1"/>
          </p:nvPr>
        </p:nvSpPr>
        <p:spPr/>
        <p:txBody>
          <a:bodyPr>
            <a:normAutofit/>
          </a:bodyPr>
          <a:lstStyle/>
          <a:p>
            <a:r>
              <a:rPr lang="en-US"/>
              <a:t>Three programs will be asked to present: </a:t>
            </a:r>
          </a:p>
          <a:p>
            <a:pPr lvl="1"/>
            <a:r>
              <a:rPr lang="en-US" sz="1800"/>
              <a:t>Program Student Learning Outcomes</a:t>
            </a:r>
          </a:p>
          <a:p>
            <a:pPr lvl="1"/>
            <a:r>
              <a:rPr lang="en-US" sz="1800"/>
              <a:t>Courses and artifacts selected for assessment</a:t>
            </a:r>
          </a:p>
          <a:p>
            <a:pPr lvl="1"/>
            <a:r>
              <a:rPr lang="en-US" sz="1800"/>
              <a:t>How will the PSLO be measured?</a:t>
            </a:r>
          </a:p>
          <a:p>
            <a:pPr lvl="1"/>
            <a:endParaRPr lang="en-US" sz="1800"/>
          </a:p>
          <a:p>
            <a:r>
              <a:rPr lang="en-US"/>
              <a:t>Two programs will be asked to present: </a:t>
            </a:r>
          </a:p>
          <a:p>
            <a:pPr lvl="1"/>
            <a:r>
              <a:rPr lang="en-US" sz="1800"/>
              <a:t>Analysis of their PSLO from Fall 2024 data</a:t>
            </a:r>
          </a:p>
          <a:p>
            <a:pPr lvl="1"/>
            <a:r>
              <a:rPr lang="en-US" sz="1800"/>
              <a:t>Findings and next steps</a:t>
            </a:r>
          </a:p>
        </p:txBody>
      </p:sp>
      <p:sp>
        <p:nvSpPr>
          <p:cNvPr id="4" name="Content Placeholder 3">
            <a:extLst>
              <a:ext uri="{FF2B5EF4-FFF2-40B4-BE49-F238E27FC236}">
                <a16:creationId xmlns:a16="http://schemas.microsoft.com/office/drawing/2014/main" id="{B5CAF62D-8626-4CC3-8A14-AA6B440126DF}"/>
              </a:ext>
            </a:extLst>
          </p:cNvPr>
          <p:cNvSpPr>
            <a:spLocks noGrp="1"/>
          </p:cNvSpPr>
          <p:nvPr>
            <p:ph sz="half" idx="2"/>
          </p:nvPr>
        </p:nvSpPr>
        <p:spPr/>
        <p:txBody>
          <a:bodyPr>
            <a:normAutofit/>
          </a:bodyPr>
          <a:lstStyle/>
          <a:p>
            <a:pPr marL="305435" indent="-305435"/>
            <a:r>
              <a:rPr lang="en-US"/>
              <a:t>Faculty teaching Gen Ed courses: ENG101 and ENG102 will be asked to present:</a:t>
            </a:r>
          </a:p>
          <a:p>
            <a:pPr marL="629920" lvl="1" indent="-305435"/>
            <a:r>
              <a:rPr lang="en-US" sz="1800"/>
              <a:t>PSLO for Write Clearly</a:t>
            </a:r>
          </a:p>
          <a:p>
            <a:pPr marL="629920" lvl="1" indent="-305435"/>
            <a:r>
              <a:rPr lang="en-US" sz="1800"/>
              <a:t>Rubric for Write Clearly</a:t>
            </a:r>
          </a:p>
          <a:p>
            <a:pPr marL="629920" lvl="1" indent="-305435"/>
            <a:r>
              <a:rPr lang="en-US" sz="1800"/>
              <a:t>Experience using Canvas and rubric to assess ENG101 and ENG102</a:t>
            </a:r>
          </a:p>
          <a:p>
            <a:pPr marL="629920" lvl="1" indent="-305435"/>
            <a:r>
              <a:rPr lang="en-US" sz="1800"/>
              <a:t>Findings and next steps</a:t>
            </a:r>
          </a:p>
        </p:txBody>
      </p:sp>
    </p:spTree>
    <p:extLst>
      <p:ext uri="{BB962C8B-B14F-4D97-AF65-F5344CB8AC3E}">
        <p14:creationId xmlns:p14="http://schemas.microsoft.com/office/powerpoint/2010/main" val="3930750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B9C9A1-1F81-4F52-B969-95DE66BA9313}"/>
              </a:ext>
            </a:extLst>
          </p:cNvPr>
          <p:cNvSpPr txBox="1"/>
          <p:nvPr/>
        </p:nvSpPr>
        <p:spPr>
          <a:xfrm>
            <a:off x="62753" y="2367171"/>
            <a:ext cx="8955740"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Canvas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Next steps for Program Assessment in Canvas </a:t>
            </a:r>
            <a:endPar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What is needed from faculty to complete the set up for program assessment in Canvas?</a:t>
            </a:r>
            <a:endParaRPr kumimoji="0" lang="en-IN" sz="7200" b="1"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 name="Subtitle 2">
            <a:extLst>
              <a:ext uri="{FF2B5EF4-FFF2-40B4-BE49-F238E27FC236}">
                <a16:creationId xmlns:a16="http://schemas.microsoft.com/office/drawing/2014/main" id="{08088D8E-3570-4BC4-9FBE-69C72347C654}"/>
              </a:ext>
            </a:extLst>
          </p:cNvPr>
          <p:cNvSpPr>
            <a:spLocks noGrp="1"/>
          </p:cNvSpPr>
          <p:nvPr>
            <p:ph type="subTitle" idx="1"/>
          </p:nvPr>
        </p:nvSpPr>
        <p:spPr>
          <a:xfrm>
            <a:off x="340659" y="4993706"/>
            <a:ext cx="7315200" cy="600270"/>
          </a:xfrm>
        </p:spPr>
        <p:txBody>
          <a:bodyPr>
            <a:normAutofit/>
          </a:bodyPr>
          <a:lstStyle/>
          <a:p>
            <a:r>
              <a:rPr lang="en-US" sz="3600" b="1"/>
              <a:t>Jerad Kozey</a:t>
            </a:r>
          </a:p>
        </p:txBody>
      </p:sp>
    </p:spTree>
    <p:extLst>
      <p:ext uri="{BB962C8B-B14F-4D97-AF65-F5344CB8AC3E}">
        <p14:creationId xmlns:p14="http://schemas.microsoft.com/office/powerpoint/2010/main" val="349989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72C-BD8B-4D79-A14E-F7E1E1EB834C}"/>
              </a:ext>
            </a:extLst>
          </p:cNvPr>
          <p:cNvSpPr>
            <a:spLocks noGrp="1"/>
          </p:cNvSpPr>
          <p:nvPr>
            <p:ph type="title"/>
          </p:nvPr>
        </p:nvSpPr>
        <p:spPr/>
        <p:txBody>
          <a:bodyPr/>
          <a:lstStyle/>
          <a:p>
            <a:r>
              <a:rPr lang="en-US"/>
              <a:t>Introductions – Provost &amp; OAC</a:t>
            </a:r>
          </a:p>
        </p:txBody>
      </p:sp>
      <p:sp>
        <p:nvSpPr>
          <p:cNvPr id="3" name="Content Placeholder 2">
            <a:extLst>
              <a:ext uri="{FF2B5EF4-FFF2-40B4-BE49-F238E27FC236}">
                <a16:creationId xmlns:a16="http://schemas.microsoft.com/office/drawing/2014/main" id="{D97E4D68-B622-4AAC-A3F9-7E64542216B0}"/>
              </a:ext>
            </a:extLst>
          </p:cNvPr>
          <p:cNvSpPr>
            <a:spLocks noGrp="1"/>
          </p:cNvSpPr>
          <p:nvPr>
            <p:ph idx="1"/>
          </p:nvPr>
        </p:nvSpPr>
        <p:spPr/>
        <p:txBody>
          <a:bodyPr/>
          <a:lstStyle/>
          <a:p>
            <a:pPr marL="305435" indent="-305435">
              <a:buFont typeface="Arial" panose="05020102010507070707" pitchFamily="18" charset="2"/>
              <a:buChar char="•"/>
            </a:pPr>
            <a:r>
              <a:rPr lang="en-US" sz="2400"/>
              <a:t>Mikayla Largo, Director of Assessment and Curriculum</a:t>
            </a:r>
            <a:endParaRPr lang="en-US"/>
          </a:p>
          <a:p>
            <a:pPr marL="305435" indent="-305435">
              <a:buFont typeface="Arial" panose="05020102010507070707" pitchFamily="18" charset="2"/>
              <a:buChar char="•"/>
            </a:pPr>
            <a:r>
              <a:rPr lang="en-US" sz="2400"/>
              <a:t>Kendra Begay, Assessment Database Specialist</a:t>
            </a:r>
          </a:p>
          <a:p>
            <a:pPr marL="305435" indent="-305435">
              <a:buFont typeface="Arial" panose="05020102010507070707" pitchFamily="18" charset="2"/>
              <a:buChar char="•"/>
            </a:pPr>
            <a:r>
              <a:rPr lang="en-US" sz="2400"/>
              <a:t>Jerad Kozey, Instructional Designer</a:t>
            </a:r>
          </a:p>
          <a:p>
            <a:pPr marL="305435" indent="-305435">
              <a:buFont typeface="Arial" panose="05020102010507070707" pitchFamily="18" charset="2"/>
              <a:buChar char="•"/>
            </a:pPr>
            <a:r>
              <a:rPr lang="en-US" sz="2400"/>
              <a:t>Miranda James, Administrative Assistant</a:t>
            </a:r>
          </a:p>
        </p:txBody>
      </p:sp>
    </p:spTree>
    <p:extLst>
      <p:ext uri="{BB962C8B-B14F-4D97-AF65-F5344CB8AC3E}">
        <p14:creationId xmlns:p14="http://schemas.microsoft.com/office/powerpoint/2010/main" val="248786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2255-8FDC-4D57-A39E-82A5B8F7B78D}"/>
              </a:ext>
            </a:extLst>
          </p:cNvPr>
          <p:cNvSpPr>
            <a:spLocks noGrp="1"/>
          </p:cNvSpPr>
          <p:nvPr>
            <p:ph type="title"/>
          </p:nvPr>
        </p:nvSpPr>
        <p:spPr/>
        <p:txBody>
          <a:bodyPr/>
          <a:lstStyle/>
          <a:p>
            <a:r>
              <a:rPr lang="en-US"/>
              <a:t>Program assessment in canvas</a:t>
            </a:r>
          </a:p>
        </p:txBody>
      </p:sp>
      <p:sp>
        <p:nvSpPr>
          <p:cNvPr id="3" name="Content Placeholder 2">
            <a:extLst>
              <a:ext uri="{FF2B5EF4-FFF2-40B4-BE49-F238E27FC236}">
                <a16:creationId xmlns:a16="http://schemas.microsoft.com/office/drawing/2014/main" id="{E11CB443-1484-4E07-8A83-DB08E1A4479B}"/>
              </a:ext>
            </a:extLst>
          </p:cNvPr>
          <p:cNvSpPr>
            <a:spLocks noGrp="1"/>
          </p:cNvSpPr>
          <p:nvPr>
            <p:ph sz="half" idx="1"/>
          </p:nvPr>
        </p:nvSpPr>
        <p:spPr/>
        <p:txBody>
          <a:bodyPr/>
          <a:lstStyle/>
          <a:p>
            <a:r>
              <a:rPr lang="en-US"/>
              <a:t>Sub-groups in Canvas</a:t>
            </a:r>
          </a:p>
          <a:p>
            <a:r>
              <a:rPr lang="en-US"/>
              <a:t>Adding courses to the subgroups</a:t>
            </a:r>
          </a:p>
          <a:p>
            <a:r>
              <a:rPr lang="en-US"/>
              <a:t>Rubrics for programs</a:t>
            </a:r>
          </a:p>
          <a:p>
            <a:pPr lvl="1"/>
            <a:r>
              <a:rPr lang="en-US"/>
              <a:t>How to add the rubric to an assessment assignment</a:t>
            </a:r>
          </a:p>
          <a:p>
            <a:endParaRPr lang="en-US"/>
          </a:p>
        </p:txBody>
      </p:sp>
      <p:sp>
        <p:nvSpPr>
          <p:cNvPr id="4" name="Content Placeholder 3">
            <a:extLst>
              <a:ext uri="{FF2B5EF4-FFF2-40B4-BE49-F238E27FC236}">
                <a16:creationId xmlns:a16="http://schemas.microsoft.com/office/drawing/2014/main" id="{DB03BEEE-F6BD-4D85-9657-63A0DBE9C18B}"/>
              </a:ext>
            </a:extLst>
          </p:cNvPr>
          <p:cNvSpPr>
            <a:spLocks noGrp="1"/>
          </p:cNvSpPr>
          <p:nvPr>
            <p:ph sz="half" idx="2"/>
          </p:nvPr>
        </p:nvSpPr>
        <p:spPr/>
        <p:txBody>
          <a:bodyPr/>
          <a:lstStyle/>
          <a:p>
            <a:r>
              <a:rPr lang="en-US"/>
              <a:t>What is needed from faculty to set up program assessment?</a:t>
            </a:r>
          </a:p>
          <a:p>
            <a:pPr lvl="1"/>
            <a:r>
              <a:rPr lang="en-US"/>
              <a:t>List of courses</a:t>
            </a:r>
          </a:p>
          <a:p>
            <a:pPr lvl="1"/>
            <a:r>
              <a:rPr lang="en-US"/>
              <a:t>Rubric that can measure the PSLO</a:t>
            </a:r>
          </a:p>
          <a:p>
            <a:pPr lvl="1"/>
            <a:endParaRPr lang="en-US"/>
          </a:p>
        </p:txBody>
      </p:sp>
    </p:spTree>
    <p:extLst>
      <p:ext uri="{BB962C8B-B14F-4D97-AF65-F5344CB8AC3E}">
        <p14:creationId xmlns:p14="http://schemas.microsoft.com/office/powerpoint/2010/main" val="528907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500C-479C-494E-B894-74BE9D918C63}"/>
              </a:ext>
            </a:extLst>
          </p:cNvPr>
          <p:cNvSpPr>
            <a:spLocks noGrp="1"/>
          </p:cNvSpPr>
          <p:nvPr>
            <p:ph type="ctrTitle"/>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US" sz="4800" b="1"/>
              <a:t>Lunch break!</a:t>
            </a:r>
          </a:p>
        </p:txBody>
      </p:sp>
      <p:pic>
        <p:nvPicPr>
          <p:cNvPr id="5" name="Picture 4">
            <a:extLst>
              <a:ext uri="{FF2B5EF4-FFF2-40B4-BE49-F238E27FC236}">
                <a16:creationId xmlns:a16="http://schemas.microsoft.com/office/drawing/2014/main" id="{9E73E66E-B290-4452-84AB-691301606B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6239814" y="670308"/>
            <a:ext cx="4340180" cy="2349787"/>
          </a:xfrm>
          <a:prstGeom prst="rect">
            <a:avLst/>
          </a:prstGeom>
        </p:spPr>
      </p:pic>
      <p:sp>
        <p:nvSpPr>
          <p:cNvPr id="8" name="TextBox 7">
            <a:extLst>
              <a:ext uri="{FF2B5EF4-FFF2-40B4-BE49-F238E27FC236}">
                <a16:creationId xmlns:a16="http://schemas.microsoft.com/office/drawing/2014/main" id="{8F8ACCFE-746F-46A3-92BD-EFE89078DB6D}"/>
              </a:ext>
            </a:extLst>
          </p:cNvPr>
          <p:cNvSpPr txBox="1"/>
          <p:nvPr/>
        </p:nvSpPr>
        <p:spPr>
          <a:xfrm>
            <a:off x="714776" y="3657600"/>
            <a:ext cx="10859963" cy="2000548"/>
          </a:xfrm>
          <a:prstGeom prst="rect">
            <a:avLst/>
          </a:prstGeom>
          <a:noFill/>
        </p:spPr>
        <p:txBody>
          <a:bodyPr wrap="square" rtlCol="0">
            <a:spAutoFit/>
          </a:bodyPr>
          <a:lstStyle/>
          <a:p>
            <a:r>
              <a:rPr lang="en-US" sz="4000" b="1">
                <a:solidFill>
                  <a:schemeClr val="bg1"/>
                </a:solidFill>
              </a:rPr>
              <a:t>Sign-in sheet at the Dine College cafeteria</a:t>
            </a:r>
          </a:p>
          <a:p>
            <a:endParaRPr lang="en-US" sz="4000" b="1">
              <a:solidFill>
                <a:schemeClr val="bg1"/>
              </a:solidFill>
            </a:endParaRPr>
          </a:p>
          <a:p>
            <a:r>
              <a:rPr lang="en-US" sz="4400" b="1">
                <a:solidFill>
                  <a:schemeClr val="bg1"/>
                </a:solidFill>
              </a:rPr>
              <a:t>Reconvene at 1:00 PM</a:t>
            </a:r>
          </a:p>
        </p:txBody>
      </p:sp>
    </p:spTree>
    <p:extLst>
      <p:ext uri="{BB962C8B-B14F-4D97-AF65-F5344CB8AC3E}">
        <p14:creationId xmlns:p14="http://schemas.microsoft.com/office/powerpoint/2010/main" val="3893806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23DAB-6ED7-4076-AF55-9985403D3AEE}"/>
              </a:ext>
            </a:extLst>
          </p:cNvPr>
          <p:cNvSpPr txBox="1"/>
          <p:nvPr/>
        </p:nvSpPr>
        <p:spPr>
          <a:xfrm>
            <a:off x="2221653" y="3298613"/>
            <a:ext cx="8629227" cy="646331"/>
          </a:xfrm>
          <a:prstGeom prst="rect">
            <a:avLst/>
          </a:prstGeom>
          <a:noFill/>
        </p:spPr>
        <p:txBody>
          <a:bodyPr wrap="square" rtlCol="0">
            <a:spAutoFit/>
          </a:bodyPr>
          <a:lstStyle/>
          <a:p>
            <a:pPr algn="ctr"/>
            <a:r>
              <a:rPr lang="en-US"/>
              <a:t>Continue work from previous day;  work to complete section 1 &amp; 2 </a:t>
            </a:r>
          </a:p>
          <a:p>
            <a:endParaRPr lang="en-US"/>
          </a:p>
        </p:txBody>
      </p:sp>
    </p:spTree>
    <p:extLst>
      <p:ext uri="{BB962C8B-B14F-4D97-AF65-F5344CB8AC3E}">
        <p14:creationId xmlns:p14="http://schemas.microsoft.com/office/powerpoint/2010/main" val="2942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4FFF-AAA5-402A-A00E-384A0B33BAB3}"/>
              </a:ext>
            </a:extLst>
          </p:cNvPr>
          <p:cNvSpPr>
            <a:spLocks noGrp="1"/>
          </p:cNvSpPr>
          <p:nvPr>
            <p:ph type="title"/>
          </p:nvPr>
        </p:nvSpPr>
        <p:spPr/>
        <p:txBody>
          <a:bodyPr/>
          <a:lstStyle/>
          <a:p>
            <a:r>
              <a:rPr lang="en-US"/>
              <a:t>Discussion &amp; feedback</a:t>
            </a:r>
          </a:p>
        </p:txBody>
      </p:sp>
      <p:sp>
        <p:nvSpPr>
          <p:cNvPr id="3" name="Text Placeholder 2">
            <a:extLst>
              <a:ext uri="{FF2B5EF4-FFF2-40B4-BE49-F238E27FC236}">
                <a16:creationId xmlns:a16="http://schemas.microsoft.com/office/drawing/2014/main" id="{AC108EB6-ED95-43AA-9B2C-E835416165EB}"/>
              </a:ext>
            </a:extLst>
          </p:cNvPr>
          <p:cNvSpPr>
            <a:spLocks noGrp="1"/>
          </p:cNvSpPr>
          <p:nvPr>
            <p:ph type="body" idx="1"/>
          </p:nvPr>
        </p:nvSpPr>
        <p:spPr>
          <a:xfrm>
            <a:off x="375162" y="2070161"/>
            <a:ext cx="5632783" cy="2108078"/>
          </a:xfrm>
        </p:spPr>
        <p:txBody>
          <a:bodyPr/>
          <a:lstStyle/>
          <a:p>
            <a:r>
              <a:rPr lang="en-US" sz="2800" b="1"/>
              <a:t>We appreciate your feedback and we ask that you take a few minutes to complete this survey. </a:t>
            </a:r>
          </a:p>
          <a:p>
            <a:endParaRPr lang="en-US" sz="2800" b="1"/>
          </a:p>
        </p:txBody>
      </p:sp>
      <p:pic>
        <p:nvPicPr>
          <p:cNvPr id="7" name="Content Placeholder 6">
            <a:extLst>
              <a:ext uri="{FF2B5EF4-FFF2-40B4-BE49-F238E27FC236}">
                <a16:creationId xmlns:a16="http://schemas.microsoft.com/office/drawing/2014/main" id="{4F7321FF-4817-45CA-99ED-9EA84819E99D}"/>
              </a:ext>
            </a:extLst>
          </p:cNvPr>
          <p:cNvPicPr>
            <a:picLocks noGrp="1" noChangeAspect="1"/>
          </p:cNvPicPr>
          <p:nvPr>
            <p:ph sz="half" idx="2"/>
          </p:nvPr>
        </p:nvPicPr>
        <p:blipFill>
          <a:blip r:embed="rId2"/>
          <a:stretch>
            <a:fillRect/>
          </a:stretch>
        </p:blipFill>
        <p:spPr>
          <a:xfrm>
            <a:off x="6352946" y="1980748"/>
            <a:ext cx="4829827" cy="4758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F109A755-DCB7-411C-AE65-7A13799C2D4C}"/>
              </a:ext>
            </a:extLst>
          </p:cNvPr>
          <p:cNvPicPr>
            <a:picLocks noChangeAspect="1"/>
          </p:cNvPicPr>
          <p:nvPr/>
        </p:nvPicPr>
        <p:blipFill>
          <a:blip r:embed="rId3"/>
          <a:stretch>
            <a:fillRect/>
          </a:stretch>
        </p:blipFill>
        <p:spPr>
          <a:xfrm>
            <a:off x="776641" y="3644054"/>
            <a:ext cx="4829826" cy="3032552"/>
          </a:xfrm>
          <a:prstGeom prst="rect">
            <a:avLst/>
          </a:prstGeom>
          <a:ln>
            <a:noFill/>
          </a:ln>
          <a:effectLst>
            <a:softEdge rad="112500"/>
          </a:effectLst>
        </p:spPr>
      </p:pic>
    </p:spTree>
    <p:extLst>
      <p:ext uri="{BB962C8B-B14F-4D97-AF65-F5344CB8AC3E}">
        <p14:creationId xmlns:p14="http://schemas.microsoft.com/office/powerpoint/2010/main" val="25500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E964-1198-4388-B081-49BB62AC4B60}"/>
              </a:ext>
            </a:extLst>
          </p:cNvPr>
          <p:cNvSpPr>
            <a:spLocks noGrp="1"/>
          </p:cNvSpPr>
          <p:nvPr>
            <p:ph type="title"/>
          </p:nvPr>
        </p:nvSpPr>
        <p:spPr/>
        <p:txBody>
          <a:bodyPr/>
          <a:lstStyle/>
          <a:p>
            <a:r>
              <a:rPr lang="en-US"/>
              <a:t>Housekeeping &amp; Goals - Provost</a:t>
            </a:r>
          </a:p>
        </p:txBody>
      </p:sp>
      <p:pic>
        <p:nvPicPr>
          <p:cNvPr id="12" name="Content Placeholder 11" descr="A person in a suit&#10;&#10;Description automatically generated">
            <a:extLst>
              <a:ext uri="{FF2B5EF4-FFF2-40B4-BE49-F238E27FC236}">
                <a16:creationId xmlns:a16="http://schemas.microsoft.com/office/drawing/2014/main" id="{5508188D-61B8-25D8-090B-E5BAF627197A}"/>
              </a:ext>
            </a:extLst>
          </p:cNvPr>
          <p:cNvPicPr>
            <a:picLocks noGrp="1" noChangeAspect="1"/>
          </p:cNvPicPr>
          <p:nvPr>
            <p:ph idx="1"/>
          </p:nvPr>
        </p:nvPicPr>
        <p:blipFill>
          <a:blip r:embed="rId2"/>
          <a:stretch>
            <a:fillRect/>
          </a:stretch>
        </p:blipFill>
        <p:spPr>
          <a:xfrm>
            <a:off x="5343278" y="2066392"/>
            <a:ext cx="6392859" cy="3403046"/>
          </a:xfrm>
        </p:spPr>
      </p:pic>
      <p:sp>
        <p:nvSpPr>
          <p:cNvPr id="13" name="TextBox 12">
            <a:extLst>
              <a:ext uri="{FF2B5EF4-FFF2-40B4-BE49-F238E27FC236}">
                <a16:creationId xmlns:a16="http://schemas.microsoft.com/office/drawing/2014/main" id="{83A8E471-00DD-D1C7-69EA-33C2930795FF}"/>
              </a:ext>
            </a:extLst>
          </p:cNvPr>
          <p:cNvSpPr txBox="1"/>
          <p:nvPr/>
        </p:nvSpPr>
        <p:spPr>
          <a:xfrm>
            <a:off x="479017" y="2068701"/>
            <a:ext cx="4576739" cy="4499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a:solidFill>
                  <a:srgbClr val="3D3D3D"/>
                </a:solidFill>
              </a:rPr>
              <a:t>Acknowledge assessment work completed in Fall 2024.</a:t>
            </a:r>
            <a:endParaRPr lang="en-US">
              <a:solidFill>
                <a:srgbClr val="000000"/>
              </a:solidFill>
            </a:endParaRPr>
          </a:p>
          <a:p>
            <a:pPr marL="285750" indent="-285750">
              <a:spcBef>
                <a:spcPct val="20000"/>
              </a:spcBef>
              <a:spcAft>
                <a:spcPts val="600"/>
              </a:spcAft>
              <a:buFont typeface="Arial"/>
              <a:buChar char="•"/>
            </a:pPr>
            <a:r>
              <a:rPr lang="en-US">
                <a:solidFill>
                  <a:srgbClr val="3D3D3D"/>
                </a:solidFill>
              </a:rPr>
              <a:t>Revisit expectations for the HLC visit in November 2025.</a:t>
            </a:r>
            <a:endParaRPr lang="en-US">
              <a:solidFill>
                <a:srgbClr val="000000"/>
              </a:solidFill>
            </a:endParaRPr>
          </a:p>
          <a:p>
            <a:pPr marL="285750" indent="-285750">
              <a:spcBef>
                <a:spcPct val="20000"/>
              </a:spcBef>
              <a:spcAft>
                <a:spcPts val="600"/>
              </a:spcAft>
              <a:buFont typeface="Arial"/>
              <a:buChar char="•"/>
            </a:pPr>
            <a:r>
              <a:rPr lang="en-US">
                <a:solidFill>
                  <a:srgbClr val="3D3D3D"/>
                </a:solidFill>
              </a:rPr>
              <a:t>Provide the skills and resources for faculty and programs to get as much work done as possible.</a:t>
            </a:r>
          </a:p>
          <a:p>
            <a:pPr marL="285750" indent="-285750">
              <a:spcBef>
                <a:spcPct val="20000"/>
              </a:spcBef>
              <a:spcAft>
                <a:spcPts val="600"/>
              </a:spcAft>
              <a:buFont typeface="Arial"/>
              <a:buChar char="•"/>
            </a:pPr>
            <a:r>
              <a:rPr lang="en-US">
                <a:solidFill>
                  <a:srgbClr val="3D3D3D"/>
                </a:solidFill>
              </a:rPr>
              <a:t>Remember that we're not just responding to the HLC. We're building a culture of reflection and continuous improvement.</a:t>
            </a:r>
          </a:p>
          <a:p>
            <a:pPr marL="285750" indent="-285750">
              <a:spcBef>
                <a:spcPct val="20000"/>
              </a:spcBef>
              <a:spcAft>
                <a:spcPts val="600"/>
              </a:spcAft>
              <a:buFont typeface="Arial"/>
              <a:buChar char="•"/>
            </a:pPr>
            <a:r>
              <a:rPr lang="en-US">
                <a:solidFill>
                  <a:srgbClr val="3D3D3D"/>
                </a:solidFill>
              </a:rPr>
              <a:t>Keep communication on-topic; recognize that the Assessment Team is here to help. We're working together toward a common goal.</a:t>
            </a:r>
          </a:p>
        </p:txBody>
      </p:sp>
    </p:spTree>
    <p:extLst>
      <p:ext uri="{BB962C8B-B14F-4D97-AF65-F5344CB8AC3E}">
        <p14:creationId xmlns:p14="http://schemas.microsoft.com/office/powerpoint/2010/main" val="30908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484B94-B8FB-005A-798E-C3857427153E}"/>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How did we get here?</a:t>
            </a:r>
          </a:p>
        </p:txBody>
      </p:sp>
      <p:sp>
        <p:nvSpPr>
          <p:cNvPr id="3" name="Content Placeholder 2">
            <a:extLst>
              <a:ext uri="{FF2B5EF4-FFF2-40B4-BE49-F238E27FC236}">
                <a16:creationId xmlns:a16="http://schemas.microsoft.com/office/drawing/2014/main" id="{569BB5AE-5220-4854-9277-39FBF2E37DFF}"/>
              </a:ext>
            </a:extLst>
          </p:cNvPr>
          <p:cNvSpPr>
            <a:spLocks noGrp="1"/>
          </p:cNvSpPr>
          <p:nvPr>
            <p:ph sz="half" idx="1"/>
          </p:nvPr>
        </p:nvSpPr>
        <p:spPr>
          <a:xfrm>
            <a:off x="425515" y="2180496"/>
            <a:ext cx="7380752" cy="4202690"/>
          </a:xfrm>
        </p:spPr>
        <p:txBody>
          <a:bodyPr vert="horz" lIns="91440" tIns="45720" rIns="91440" bIns="45720" rtlCol="0" anchor="ctr">
            <a:normAutofit/>
          </a:bodyPr>
          <a:lstStyle/>
          <a:p>
            <a:pPr marL="305435" indent="-305435">
              <a:buFont typeface="Wingdings" panose="05020102010507070707" pitchFamily="18" charset="2"/>
              <a:buChar char="v"/>
            </a:pPr>
            <a:r>
              <a:rPr lang="en-US"/>
              <a:t>Diné College has a history of not drawing meaning from academic assessment activities</a:t>
            </a:r>
          </a:p>
          <a:p>
            <a:pPr marL="629920" lvl="1" indent="-305435">
              <a:buFont typeface="Wingdings" panose="05020102010507070707" pitchFamily="18" charset="2"/>
              <a:buChar char="v"/>
            </a:pPr>
            <a:r>
              <a:rPr lang="en-US"/>
              <a:t>Historically, some faculty have done a good job of "archiving" student work, but not analyzing it based on specific student-learning outcomes</a:t>
            </a:r>
          </a:p>
          <a:p>
            <a:pPr marL="629920" lvl="1" indent="-305435">
              <a:buFont typeface="Wingdings" panose="05020102010507070707" pitchFamily="18" charset="2"/>
              <a:buChar char="v"/>
            </a:pPr>
            <a:r>
              <a:rPr lang="en-US"/>
              <a:t>We have tried several different models/structures for assessment, including a top-down approach (dictated by administration) and a bottom-up approach (faculty-driven). Most recent efforts came from faculty committees.</a:t>
            </a:r>
          </a:p>
          <a:p>
            <a:pPr marL="629920" lvl="1" indent="-305435">
              <a:buFont typeface="Wingdings" panose="05020102010507070707" pitchFamily="18" charset="2"/>
              <a:buChar char="v"/>
            </a:pPr>
            <a:r>
              <a:rPr lang="en-US"/>
              <a:t>We have also engaged in conversations with other TCU's and explored alternative methods for assessment</a:t>
            </a:r>
          </a:p>
          <a:p>
            <a:pPr marL="629920" lvl="1" indent="-305435">
              <a:buFont typeface="Wingdings" panose="05020102010507070707" pitchFamily="18" charset="2"/>
              <a:buChar char="v"/>
            </a:pPr>
            <a:r>
              <a:rPr lang="en-US"/>
              <a:t>However, we still have a track record of getting "dinged" by our accrediting agency for not "closing the loop"</a:t>
            </a:r>
          </a:p>
        </p:txBody>
      </p:sp>
      <p:pic>
        <p:nvPicPr>
          <p:cNvPr id="5" name="Picture 4" descr="Close the loop stamp&#10;&#10;Description automatically generated">
            <a:extLst>
              <a:ext uri="{FF2B5EF4-FFF2-40B4-BE49-F238E27FC236}">
                <a16:creationId xmlns:a16="http://schemas.microsoft.com/office/drawing/2014/main" id="{DDB06A64-3E3E-0AA5-36BF-204DBDB8FFFA}"/>
              </a:ext>
            </a:extLst>
          </p:cNvPr>
          <p:cNvPicPr>
            <a:picLocks noChangeAspect="1"/>
          </p:cNvPicPr>
          <p:nvPr/>
        </p:nvPicPr>
        <p:blipFill>
          <a:blip r:embed="rId2"/>
          <a:srcRect l="16238" r="15078"/>
          <a:stretch/>
        </p:blipFill>
        <p:spPr>
          <a:xfrm>
            <a:off x="8051799" y="1871133"/>
            <a:ext cx="3683001" cy="4504267"/>
          </a:xfrm>
          <a:prstGeom prst="rect">
            <a:avLst/>
          </a:prstGeom>
        </p:spPr>
      </p:pic>
    </p:spTree>
    <p:extLst>
      <p:ext uri="{BB962C8B-B14F-4D97-AF65-F5344CB8AC3E}">
        <p14:creationId xmlns:p14="http://schemas.microsoft.com/office/powerpoint/2010/main" val="426626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tearing up papers in a hallway&#10;&#10;Description automatically generated">
            <a:extLst>
              <a:ext uri="{FF2B5EF4-FFF2-40B4-BE49-F238E27FC236}">
                <a16:creationId xmlns:a16="http://schemas.microsoft.com/office/drawing/2014/main" id="{74C50F0E-537F-91B3-2E00-53514627BBAC}"/>
              </a:ext>
            </a:extLst>
          </p:cNvPr>
          <p:cNvPicPr>
            <a:picLocks noChangeAspect="1"/>
          </p:cNvPicPr>
          <p:nvPr/>
        </p:nvPicPr>
        <p:blipFill>
          <a:blip r:embed="rId2"/>
          <a:srcRect t="9027" r="9091" b="21635"/>
          <a:stretch/>
        </p:blipFill>
        <p:spPr>
          <a:xfrm>
            <a:off x="20" y="10"/>
            <a:ext cx="12191980" cy="6857990"/>
          </a:xfrm>
          <a:prstGeom prst="rect">
            <a:avLst/>
          </a:prstGeom>
        </p:spPr>
      </p:pic>
      <p:grpSp>
        <p:nvGrpSpPr>
          <p:cNvPr id="20" name="Group 19">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1" name="Rectangle 20">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C54D924-2E81-903C-2040-328107B56949}"/>
              </a:ext>
            </a:extLst>
          </p:cNvPr>
          <p:cNvSpPr>
            <a:spLocks noGrp="1"/>
          </p:cNvSpPr>
          <p:nvPr>
            <p:ph type="title"/>
          </p:nvPr>
        </p:nvSpPr>
        <p:spPr>
          <a:xfrm>
            <a:off x="584200" y="2142067"/>
            <a:ext cx="3412067" cy="1562511"/>
          </a:xfrm>
        </p:spPr>
        <p:txBody>
          <a:bodyPr vert="horz" lIns="91440" tIns="45720" rIns="91440" bIns="45720" rtlCol="0" anchor="b">
            <a:normAutofit/>
          </a:bodyPr>
          <a:lstStyle/>
          <a:p>
            <a:r>
              <a:rPr lang="en-US" sz="3600"/>
              <a:t>FRUSTRATION</a:t>
            </a:r>
          </a:p>
        </p:txBody>
      </p:sp>
    </p:spTree>
    <p:extLst>
      <p:ext uri="{BB962C8B-B14F-4D97-AF65-F5344CB8AC3E}">
        <p14:creationId xmlns:p14="http://schemas.microsoft.com/office/powerpoint/2010/main" val="210609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7D3C-C39E-D97B-68F6-06DBD6960B9D}"/>
              </a:ext>
            </a:extLst>
          </p:cNvPr>
          <p:cNvSpPr>
            <a:spLocks noGrp="1"/>
          </p:cNvSpPr>
          <p:nvPr>
            <p:ph type="title"/>
          </p:nvPr>
        </p:nvSpPr>
        <p:spPr/>
        <p:txBody>
          <a:bodyPr/>
          <a:lstStyle/>
          <a:p>
            <a:r>
              <a:rPr lang="en-US"/>
              <a:t>… But we're not alone!</a:t>
            </a:r>
          </a:p>
        </p:txBody>
      </p:sp>
      <p:sp>
        <p:nvSpPr>
          <p:cNvPr id="3" name="Content Placeholder 2">
            <a:extLst>
              <a:ext uri="{FF2B5EF4-FFF2-40B4-BE49-F238E27FC236}">
                <a16:creationId xmlns:a16="http://schemas.microsoft.com/office/drawing/2014/main" id="{04ADBF5B-4F06-AB5C-21C7-042AC835CA52}"/>
              </a:ext>
            </a:extLst>
          </p:cNvPr>
          <p:cNvSpPr>
            <a:spLocks noGrp="1"/>
          </p:cNvSpPr>
          <p:nvPr>
            <p:ph sz="half" idx="1"/>
          </p:nvPr>
        </p:nvSpPr>
        <p:spPr>
          <a:xfrm>
            <a:off x="581193" y="2228003"/>
            <a:ext cx="6344054" cy="3672907"/>
          </a:xfrm>
        </p:spPr>
        <p:txBody>
          <a:bodyPr/>
          <a:lstStyle/>
          <a:p>
            <a:pPr marL="0" indent="0">
              <a:buNone/>
            </a:pPr>
            <a:r>
              <a:rPr lang="en-US">
                <a:ea typeface="+mn-lt"/>
                <a:cs typeface="+mn-lt"/>
              </a:rPr>
              <a:t>According to the HLC's 2023 Comprehensive Report, Core Component 4.B continued to be the most frequently cited area of concern, with citations in 27% of all the comprehensive evaluations.</a:t>
            </a:r>
            <a:endParaRPr lang="en-US"/>
          </a:p>
        </p:txBody>
      </p:sp>
      <p:pic>
        <p:nvPicPr>
          <p:cNvPr id="5" name="Picture 4" descr="A tree in a field with stars and a sunset&#10;&#10;Description automatically generated">
            <a:extLst>
              <a:ext uri="{FF2B5EF4-FFF2-40B4-BE49-F238E27FC236}">
                <a16:creationId xmlns:a16="http://schemas.microsoft.com/office/drawing/2014/main" id="{D5F33FB5-CF72-8FA1-73C6-B0D76471C1AF}"/>
              </a:ext>
            </a:extLst>
          </p:cNvPr>
          <p:cNvPicPr>
            <a:picLocks noChangeAspect="1"/>
          </p:cNvPicPr>
          <p:nvPr/>
        </p:nvPicPr>
        <p:blipFill>
          <a:blip r:embed="rId2"/>
          <a:stretch>
            <a:fillRect/>
          </a:stretch>
        </p:blipFill>
        <p:spPr>
          <a:xfrm>
            <a:off x="7151710" y="2231414"/>
            <a:ext cx="4065024" cy="4114800"/>
          </a:xfrm>
          <a:prstGeom prst="rect">
            <a:avLst/>
          </a:prstGeom>
        </p:spPr>
      </p:pic>
    </p:spTree>
    <p:extLst>
      <p:ext uri="{BB962C8B-B14F-4D97-AF65-F5344CB8AC3E}">
        <p14:creationId xmlns:p14="http://schemas.microsoft.com/office/powerpoint/2010/main" val="160933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FA04-D103-7ACB-ACBA-6B94EF731884}"/>
              </a:ext>
            </a:extLst>
          </p:cNvPr>
          <p:cNvSpPr>
            <a:spLocks noGrp="1"/>
          </p:cNvSpPr>
          <p:nvPr>
            <p:ph type="title"/>
          </p:nvPr>
        </p:nvSpPr>
        <p:spPr>
          <a:xfrm>
            <a:off x="581193" y="729658"/>
            <a:ext cx="11029616" cy="774217"/>
          </a:xfrm>
        </p:spPr>
        <p:txBody>
          <a:bodyPr>
            <a:normAutofit/>
          </a:bodyPr>
          <a:lstStyle/>
          <a:p>
            <a:r>
              <a:rPr lang="en-US" sz="3100"/>
              <a:t>ACKNOWLEDGE THE PAST – Work TOWARD THE FUTURE</a:t>
            </a:r>
          </a:p>
        </p:txBody>
      </p:sp>
      <p:sp>
        <p:nvSpPr>
          <p:cNvPr id="3" name="Content Placeholder 2">
            <a:extLst>
              <a:ext uri="{FF2B5EF4-FFF2-40B4-BE49-F238E27FC236}">
                <a16:creationId xmlns:a16="http://schemas.microsoft.com/office/drawing/2014/main" id="{2C347680-F864-8743-AE57-2193F22E9193}"/>
              </a:ext>
            </a:extLst>
          </p:cNvPr>
          <p:cNvSpPr>
            <a:spLocks noGrp="1"/>
          </p:cNvSpPr>
          <p:nvPr>
            <p:ph sz="half" idx="1"/>
          </p:nvPr>
        </p:nvSpPr>
        <p:spPr/>
        <p:txBody>
          <a:bodyPr/>
          <a:lstStyle/>
          <a:p>
            <a:pPr marL="0" indent="0">
              <a:buNone/>
            </a:pPr>
            <a:r>
              <a:rPr lang="en-US"/>
              <a:t>Why Faculty-Driven Assessment Didn't Work:</a:t>
            </a:r>
          </a:p>
          <a:p>
            <a:pPr marL="342900" indent="-342900">
              <a:buAutoNum type="arabicPeriod"/>
            </a:pPr>
            <a:r>
              <a:rPr lang="en-US"/>
              <a:t>No central oversight; No central repository</a:t>
            </a:r>
          </a:p>
          <a:p>
            <a:pPr marL="342900" indent="-342900">
              <a:buAutoNum type="arabicPeriod"/>
            </a:pPr>
            <a:r>
              <a:rPr lang="en-US"/>
              <a:t>Relied on faculty who didn't necessarily have expertise in academic assessment</a:t>
            </a:r>
          </a:p>
          <a:p>
            <a:pPr marL="342900" indent="-342900">
              <a:buAutoNum type="arabicPeriod"/>
            </a:pPr>
            <a:r>
              <a:rPr lang="en-US"/>
              <a:t>No single source of "assessment truth"</a:t>
            </a:r>
          </a:p>
          <a:p>
            <a:pPr marL="342900" indent="-342900">
              <a:buAutoNum type="arabicPeriod"/>
            </a:pPr>
            <a:r>
              <a:rPr lang="en-US"/>
              <a:t>Assessment training was left to the faculty; it often got lost among other commitments</a:t>
            </a:r>
          </a:p>
          <a:p>
            <a:pPr marL="342900" indent="-342900">
              <a:buAutoNum type="arabicPeriod"/>
            </a:pPr>
            <a:r>
              <a:rPr lang="en-US"/>
              <a:t>Relied on faculty policing (nagging) each other</a:t>
            </a:r>
          </a:p>
          <a:p>
            <a:pPr marL="342900" indent="-342900">
              <a:buAutoNum type="arabicPeriod"/>
            </a:pPr>
            <a:endParaRPr lang="en-US"/>
          </a:p>
        </p:txBody>
      </p:sp>
      <p:sp>
        <p:nvSpPr>
          <p:cNvPr id="4" name="Content Placeholder 3">
            <a:extLst>
              <a:ext uri="{FF2B5EF4-FFF2-40B4-BE49-F238E27FC236}">
                <a16:creationId xmlns:a16="http://schemas.microsoft.com/office/drawing/2014/main" id="{F066FC1C-CD5A-8E90-470D-C1EDD7EDA30B}"/>
              </a:ext>
            </a:extLst>
          </p:cNvPr>
          <p:cNvSpPr>
            <a:spLocks noGrp="1"/>
          </p:cNvSpPr>
          <p:nvPr>
            <p:ph sz="half" idx="2"/>
          </p:nvPr>
        </p:nvSpPr>
        <p:spPr/>
        <p:txBody>
          <a:bodyPr/>
          <a:lstStyle/>
          <a:p>
            <a:pPr marL="305435" indent="-305435">
              <a:buNone/>
            </a:pPr>
            <a:r>
              <a:rPr lang="en-US"/>
              <a:t>How Our New Plan Addresses Concerns:</a:t>
            </a:r>
          </a:p>
          <a:p>
            <a:pPr marL="342900" indent="-342900">
              <a:buAutoNum type="arabicPeriod"/>
            </a:pPr>
            <a:r>
              <a:rPr lang="en-US"/>
              <a:t>Central oversight from Office of Assessment and Curriculum, but regular input from faculty and faculty committees</a:t>
            </a:r>
          </a:p>
          <a:p>
            <a:pPr marL="342900" indent="-342900">
              <a:buAutoNum type="arabicPeriod"/>
            </a:pPr>
            <a:r>
              <a:rPr lang="en-US"/>
              <a:t>OAC takes the burden of designing assessment plan and training faculty</a:t>
            </a:r>
          </a:p>
          <a:p>
            <a:pPr marL="342900" indent="-342900">
              <a:buAutoNum type="arabicPeriod"/>
            </a:pPr>
            <a:r>
              <a:rPr lang="en-US"/>
              <a:t>While faculty implement the plan, OAC does the nagging</a:t>
            </a:r>
          </a:p>
          <a:p>
            <a:pPr marL="342900" indent="-342900">
              <a:buAutoNum type="arabicPeriod"/>
            </a:pPr>
            <a:r>
              <a:rPr lang="en-US"/>
              <a:t>One source of "assessment truth." Repository of information overseen by OAC</a:t>
            </a:r>
          </a:p>
        </p:txBody>
      </p:sp>
    </p:spTree>
    <p:extLst>
      <p:ext uri="{BB962C8B-B14F-4D97-AF65-F5344CB8AC3E}">
        <p14:creationId xmlns:p14="http://schemas.microsoft.com/office/powerpoint/2010/main" val="1612762001"/>
      </p:ext>
    </p:extLst>
  </p:cSld>
  <p:clrMapOvr>
    <a:masterClrMapping/>
  </p:clrMapOvr>
</p:sld>
</file>

<file path=ppt/theme/theme1.xml><?xml version="1.0" encoding="utf-8"?>
<a:theme xmlns:a="http://schemas.openxmlformats.org/drawingml/2006/main" name="Dividend">
  <a:themeElements>
    <a:clrScheme name="OAC2">
      <a:dk1>
        <a:sysClr val="windowText" lastClr="000000"/>
      </a:dk1>
      <a:lt1>
        <a:sysClr val="window" lastClr="FFFFFF"/>
      </a:lt1>
      <a:dk2>
        <a:srgbClr val="3D3D3D"/>
      </a:dk2>
      <a:lt2>
        <a:srgbClr val="EBEBEB"/>
      </a:lt2>
      <a:accent1>
        <a:srgbClr val="1A3260"/>
      </a:accent1>
      <a:accent2>
        <a:srgbClr val="FFD10D"/>
      </a:accent2>
      <a:accent3>
        <a:srgbClr val="D6ECDE"/>
      </a:accent3>
      <a:accent4>
        <a:srgbClr val="C9C9C9"/>
      </a:accent4>
      <a:accent5>
        <a:srgbClr val="4590B8"/>
      </a:accent5>
      <a:accent6>
        <a:srgbClr val="3A3A3A"/>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D8D2E93DC5354BA3BEC075680F41FC" ma:contentTypeVersion="12" ma:contentTypeDescription="Create a new document." ma:contentTypeScope="" ma:versionID="16181c7475de996c0b0236d40c81a202">
  <xsd:schema xmlns:xsd="http://www.w3.org/2001/XMLSchema" xmlns:xs="http://www.w3.org/2001/XMLSchema" xmlns:p="http://schemas.microsoft.com/office/2006/metadata/properties" xmlns:ns2="006480eb-434b-444b-ade7-4077183f8dba" xmlns:ns3="e580c306-b03e-4137-830a-aacd1f0a5fe2" targetNamespace="http://schemas.microsoft.com/office/2006/metadata/properties" ma:root="true" ma:fieldsID="7334bc28635e437323a36310eaf2e933" ns2:_="" ns3:_="">
    <xsd:import namespace="006480eb-434b-444b-ade7-4077183f8dba"/>
    <xsd:import namespace="e580c306-b03e-4137-830a-aacd1f0a5f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80eb-434b-444b-ade7-4077183f8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febc56d-e765-4e00-888d-77f4549778c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80c306-b03e-4137-830a-aacd1f0a5f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3e5194-6a82-4192-a288-bff8abdf4fa2}" ma:internalName="TaxCatchAll" ma:showField="CatchAllData" ma:web="e580c306-b03e-4137-830a-aacd1f0a5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6480eb-434b-444b-ade7-4077183f8dba">
      <Terms xmlns="http://schemas.microsoft.com/office/infopath/2007/PartnerControls"/>
    </lcf76f155ced4ddcb4097134ff3c332f>
    <TaxCatchAll xmlns="e580c306-b03e-4137-830a-aacd1f0a5f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F70D05-6BB6-449D-9946-5A2315311BD5}"/>
</file>

<file path=customXml/itemProps2.xml><?xml version="1.0" encoding="utf-8"?>
<ds:datastoreItem xmlns:ds="http://schemas.openxmlformats.org/officeDocument/2006/customXml" ds:itemID="{4052C483-EDDC-405F-848D-D352FA622452}">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06480eb-434b-444b-ade7-4077183f8dba"/>
  </ds:schemaRefs>
</ds:datastoreItem>
</file>

<file path=customXml/itemProps3.xml><?xml version="1.0" encoding="utf-8"?>
<ds:datastoreItem xmlns:ds="http://schemas.openxmlformats.org/officeDocument/2006/customXml" ds:itemID="{838C7E78-05D2-467B-B143-8EC0AEA566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3095</Words>
  <Application>Microsoft Office PowerPoint</Application>
  <PresentationFormat>Widescreen</PresentationFormat>
  <Paragraphs>272</Paragraphs>
  <Slides>43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Corbel</vt:lpstr>
      <vt:lpstr>Garamond</vt:lpstr>
      <vt:lpstr>Gill Sans MT</vt:lpstr>
      <vt:lpstr>Neue Haas Grotesk Text Pro</vt:lpstr>
      <vt:lpstr>Wingdings</vt:lpstr>
      <vt:lpstr>Wingdings 2</vt:lpstr>
      <vt:lpstr>Dividend</vt:lpstr>
      <vt:lpstr>Frame</vt:lpstr>
      <vt:lpstr>Assessment Days December 17 &amp; 18, 2024</vt:lpstr>
      <vt:lpstr>Day 1</vt:lpstr>
      <vt:lpstr>PowerPoint Presentation</vt:lpstr>
      <vt:lpstr>Introductions – Provost &amp; OAC</vt:lpstr>
      <vt:lpstr>Housekeeping &amp; Goals - Provost</vt:lpstr>
      <vt:lpstr>How did we get here?</vt:lpstr>
      <vt:lpstr>FRUSTRATION</vt:lpstr>
      <vt:lpstr>… But we're not alone!</vt:lpstr>
      <vt:lpstr>ACKNOWLEDGE THE PAST – Work TOWARD THE FUTURE</vt:lpstr>
      <vt:lpstr>A new culture of Assessment</vt:lpstr>
      <vt:lpstr>Expectations for the HLC Visit (Nov. 17-18, 2025)</vt:lpstr>
      <vt:lpstr>Concerns that must be addressed by the 2025 visit</vt:lpstr>
      <vt:lpstr>PowerPoint Presentation</vt:lpstr>
      <vt:lpstr>A Culture of Transparency</vt:lpstr>
      <vt:lpstr>PowerPoint Presentation</vt:lpstr>
      <vt:lpstr>The Big Picture</vt:lpstr>
      <vt:lpstr>Questions?</vt:lpstr>
      <vt:lpstr>PowerPoint Presentation</vt:lpstr>
      <vt:lpstr>acronyms</vt:lpstr>
      <vt:lpstr>Course Level VS. Program Level Assessment</vt:lpstr>
      <vt:lpstr>General Education </vt:lpstr>
      <vt:lpstr>Academic Program Review</vt:lpstr>
      <vt:lpstr>PowerPoint Presentation</vt:lpstr>
      <vt:lpstr>Accomplishments: Fall 2024</vt:lpstr>
      <vt:lpstr>Programs that met with OAC – Fall 2024</vt:lpstr>
      <vt:lpstr>Common themes across programs</vt:lpstr>
      <vt:lpstr>Common themes across programs</vt:lpstr>
      <vt:lpstr>Lunch break!</vt:lpstr>
      <vt:lpstr>PowerPoint Presentation</vt:lpstr>
      <vt:lpstr>Developing program student learning outcomes</vt:lpstr>
      <vt:lpstr>Measuring PSLOs</vt:lpstr>
      <vt:lpstr>Questions for the programs and Things to consider</vt:lpstr>
      <vt:lpstr>Creating a rubric for your artifact</vt:lpstr>
      <vt:lpstr>Annual academic assessment report</vt:lpstr>
      <vt:lpstr>See you tomorrow!</vt:lpstr>
      <vt:lpstr>Day 2</vt:lpstr>
      <vt:lpstr>Program presentations</vt:lpstr>
      <vt:lpstr>Program Faculty presentations</vt:lpstr>
      <vt:lpstr>PowerPoint Presentation</vt:lpstr>
      <vt:lpstr>Program assessment in canvas</vt:lpstr>
      <vt:lpstr>Lunch break!</vt:lpstr>
      <vt:lpstr>PowerPoint Presentation</vt:lpstr>
      <vt:lpstr>Discussion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OAC Updates for Deans meeting</dc:title>
  <dc:creator>Mikayla Largo</dc:creator>
  <cp:lastModifiedBy>Kendra R Begay</cp:lastModifiedBy>
  <cp:revision>1</cp:revision>
  <dcterms:created xsi:type="dcterms:W3CDTF">2024-11-08T20:48:57Z</dcterms:created>
  <dcterms:modified xsi:type="dcterms:W3CDTF">2024-12-17T22:16:55Z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0x01010071D8D2E93DC5354BA3BEC075680F41FC</vt:lpwstr>
  </property>
</Properties>
</file>