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55799-AB53-423A-A04E-17DD9EBC8C7A}" v="297" dt="2024-05-08T21:50:07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ima Singh" userId="35084803b6f3399b" providerId="LiveId" clId="{23A55799-AB53-423A-A04E-17DD9EBC8C7A}"/>
    <pc:docChg chg="undo custSel addSld modSld">
      <pc:chgData name="Ashima Singh" userId="35084803b6f3399b" providerId="LiveId" clId="{23A55799-AB53-423A-A04E-17DD9EBC8C7A}" dt="2024-05-08T21:50:07.745" v="1051" actId="20577"/>
      <pc:docMkLst>
        <pc:docMk/>
      </pc:docMkLst>
      <pc:sldChg chg="addSp delSp modSp mod">
        <pc:chgData name="Ashima Singh" userId="35084803b6f3399b" providerId="LiveId" clId="{23A55799-AB53-423A-A04E-17DD9EBC8C7A}" dt="2024-05-08T02:29:28.794" v="995" actId="14100"/>
        <pc:sldMkLst>
          <pc:docMk/>
          <pc:sldMk cId="371999152" sldId="256"/>
        </pc:sldMkLst>
        <pc:spChg chg="mod">
          <ac:chgData name="Ashima Singh" userId="35084803b6f3399b" providerId="LiveId" clId="{23A55799-AB53-423A-A04E-17DD9EBC8C7A}" dt="2024-05-08T02:29:21.970" v="994" actId="1037"/>
          <ac:spMkLst>
            <pc:docMk/>
            <pc:sldMk cId="371999152" sldId="256"/>
            <ac:spMk id="2" creationId="{B80FE40B-B124-0D54-0603-1066AFEFE147}"/>
          </ac:spMkLst>
        </pc:spChg>
        <pc:spChg chg="mod">
          <ac:chgData name="Ashima Singh" userId="35084803b6f3399b" providerId="LiveId" clId="{23A55799-AB53-423A-A04E-17DD9EBC8C7A}" dt="2024-05-08T02:29:28.794" v="995" actId="14100"/>
          <ac:spMkLst>
            <pc:docMk/>
            <pc:sldMk cId="371999152" sldId="256"/>
            <ac:spMk id="3" creationId="{09472A15-97DC-AFCD-2769-FD0F73292746}"/>
          </ac:spMkLst>
        </pc:spChg>
        <pc:spChg chg="del">
          <ac:chgData name="Ashima Singh" userId="35084803b6f3399b" providerId="LiveId" clId="{23A55799-AB53-423A-A04E-17DD9EBC8C7A}" dt="2024-05-08T02:27:19.088" v="939" actId="26606"/>
          <ac:spMkLst>
            <pc:docMk/>
            <pc:sldMk cId="371999152" sldId="256"/>
            <ac:spMk id="45" creationId="{A0A7E8C1-C94C-2023-9143-01B16A21D046}"/>
          </ac:spMkLst>
        </pc:spChg>
        <pc:spChg chg="add del">
          <ac:chgData name="Ashima Singh" userId="35084803b6f3399b" providerId="LiveId" clId="{23A55799-AB53-423A-A04E-17DD9EBC8C7A}" dt="2024-05-08T02:28:17.515" v="943" actId="26606"/>
          <ac:spMkLst>
            <pc:docMk/>
            <pc:sldMk cId="371999152" sldId="256"/>
            <ac:spMk id="50" creationId="{A0A7E8C1-C94C-2023-9143-01B16A21D046}"/>
          </ac:spMkLst>
        </pc:spChg>
        <pc:spChg chg="add del">
          <ac:chgData name="Ashima Singh" userId="35084803b6f3399b" providerId="LiveId" clId="{23A55799-AB53-423A-A04E-17DD9EBC8C7A}" dt="2024-05-08T02:29:11.808" v="960" actId="26606"/>
          <ac:spMkLst>
            <pc:docMk/>
            <pc:sldMk cId="371999152" sldId="256"/>
            <ac:spMk id="55" creationId="{A0A7E8C1-C94C-2023-9143-01B16A21D046}"/>
          </ac:spMkLst>
        </pc:spChg>
        <pc:spChg chg="add del">
          <ac:chgData name="Ashima Singh" userId="35084803b6f3399b" providerId="LiveId" clId="{23A55799-AB53-423A-A04E-17DD9EBC8C7A}" dt="2024-05-08T02:29:11.808" v="959" actId="26606"/>
          <ac:spMkLst>
            <pc:docMk/>
            <pc:sldMk cId="371999152" sldId="256"/>
            <ac:spMk id="60" creationId="{3768F94E-2BF1-56A5-87AC-0C427079334B}"/>
          </ac:spMkLst>
        </pc:spChg>
        <pc:spChg chg="add">
          <ac:chgData name="Ashima Singh" userId="35084803b6f3399b" providerId="LiveId" clId="{23A55799-AB53-423A-A04E-17DD9EBC8C7A}" dt="2024-05-08T02:29:11.808" v="960" actId="26606"/>
          <ac:spMkLst>
            <pc:docMk/>
            <pc:sldMk cId="371999152" sldId="256"/>
            <ac:spMk id="62" creationId="{A0A7E8C1-C94C-2023-9143-01B16A21D046}"/>
          </ac:spMkLst>
        </pc:spChg>
        <pc:picChg chg="mod">
          <ac:chgData name="Ashima Singh" userId="35084803b6f3399b" providerId="LiveId" clId="{23A55799-AB53-423A-A04E-17DD9EBC8C7A}" dt="2024-05-08T02:29:21.970" v="994" actId="1037"/>
          <ac:picMkLst>
            <pc:docMk/>
            <pc:sldMk cId="371999152" sldId="256"/>
            <ac:picMk id="5" creationId="{456BE925-57E8-A483-C918-57A7414FF7D4}"/>
          </ac:picMkLst>
        </pc:picChg>
      </pc:sldChg>
      <pc:sldChg chg="addSp delSp modSp mod setBg">
        <pc:chgData name="Ashima Singh" userId="35084803b6f3399b" providerId="LiveId" clId="{23A55799-AB53-423A-A04E-17DD9EBC8C7A}" dt="2024-05-08T02:21:41.835" v="490" actId="14100"/>
        <pc:sldMkLst>
          <pc:docMk/>
          <pc:sldMk cId="1637141196" sldId="258"/>
        </pc:sldMkLst>
        <pc:spChg chg="mod">
          <ac:chgData name="Ashima Singh" userId="35084803b6f3399b" providerId="LiveId" clId="{23A55799-AB53-423A-A04E-17DD9EBC8C7A}" dt="2024-05-08T02:18:46.563" v="346" actId="20577"/>
          <ac:spMkLst>
            <pc:docMk/>
            <pc:sldMk cId="1637141196" sldId="258"/>
            <ac:spMk id="2" creationId="{FF47E283-DC0E-2E3C-C446-56AA6A3DB224}"/>
          </ac:spMkLst>
        </pc:spChg>
        <pc:spChg chg="add del mod">
          <ac:chgData name="Ashima Singh" userId="35084803b6f3399b" providerId="LiveId" clId="{23A55799-AB53-423A-A04E-17DD9EBC8C7A}" dt="2024-05-08T02:06:33.499" v="9" actId="26606"/>
          <ac:spMkLst>
            <pc:docMk/>
            <pc:sldMk cId="1637141196" sldId="258"/>
            <ac:spMk id="3" creationId="{E488EFB1-2255-AC91-B5DD-661288DD5E92}"/>
          </ac:spMkLst>
        </pc:spChg>
        <pc:spChg chg="add del">
          <ac:chgData name="Ashima Singh" userId="35084803b6f3399b" providerId="LiveId" clId="{23A55799-AB53-423A-A04E-17DD9EBC8C7A}" dt="2024-05-08T02:06:19.395" v="4" actId="26606"/>
          <ac:spMkLst>
            <pc:docMk/>
            <pc:sldMk cId="1637141196" sldId="258"/>
            <ac:spMk id="8" creationId="{E488EFB1-2255-AC91-B5DD-661288DD5E92}"/>
          </ac:spMkLst>
        </pc:spChg>
        <pc:spChg chg="add del">
          <ac:chgData name="Ashima Singh" userId="35084803b6f3399b" providerId="LiveId" clId="{23A55799-AB53-423A-A04E-17DD9EBC8C7A}" dt="2024-05-08T02:06:19.395" v="4" actId="26606"/>
          <ac:spMkLst>
            <pc:docMk/>
            <pc:sldMk cId="1637141196" sldId="258"/>
            <ac:spMk id="10" creationId="{3D00CB3E-22D8-C88A-E699-CC9736BC98D4}"/>
          </ac:spMkLst>
        </pc:spChg>
        <pc:spChg chg="add del">
          <ac:chgData name="Ashima Singh" userId="35084803b6f3399b" providerId="LiveId" clId="{23A55799-AB53-423A-A04E-17DD9EBC8C7A}" dt="2024-05-08T02:06:33.484" v="8" actId="26606"/>
          <ac:spMkLst>
            <pc:docMk/>
            <pc:sldMk cId="1637141196" sldId="258"/>
            <ac:spMk id="14" creationId="{72AA3712-C5CA-A663-E80E-253CE093079F}"/>
          </ac:spMkLst>
        </pc:spChg>
        <pc:spChg chg="add del">
          <ac:chgData name="Ashima Singh" userId="35084803b6f3399b" providerId="LiveId" clId="{23A55799-AB53-423A-A04E-17DD9EBC8C7A}" dt="2024-05-08T02:06:33.484" v="8" actId="26606"/>
          <ac:spMkLst>
            <pc:docMk/>
            <pc:sldMk cId="1637141196" sldId="258"/>
            <ac:spMk id="15" creationId="{E488EFB1-2255-AC91-B5DD-661288DD5E92}"/>
          </ac:spMkLst>
        </pc:spChg>
        <pc:spChg chg="add">
          <ac:chgData name="Ashima Singh" userId="35084803b6f3399b" providerId="LiveId" clId="{23A55799-AB53-423A-A04E-17DD9EBC8C7A}" dt="2024-05-08T02:06:33.499" v="9" actId="26606"/>
          <ac:spMkLst>
            <pc:docMk/>
            <pc:sldMk cId="1637141196" sldId="258"/>
            <ac:spMk id="18" creationId="{3D00CB3E-22D8-C88A-E699-CC9736BC98D4}"/>
          </ac:spMkLst>
        </pc:spChg>
        <pc:spChg chg="add del mod">
          <ac:chgData name="Ashima Singh" userId="35084803b6f3399b" providerId="LiveId" clId="{23A55799-AB53-423A-A04E-17DD9EBC8C7A}" dt="2024-05-08T02:10:27.153" v="212" actId="26606"/>
          <ac:spMkLst>
            <pc:docMk/>
            <pc:sldMk cId="1637141196" sldId="258"/>
            <ac:spMk id="19" creationId="{E488EFB1-2255-AC91-B5DD-661288DD5E92}"/>
          </ac:spMkLst>
        </pc:spChg>
        <pc:graphicFrameChg chg="add del">
          <ac:chgData name="Ashima Singh" userId="35084803b6f3399b" providerId="LiveId" clId="{23A55799-AB53-423A-A04E-17DD9EBC8C7A}" dt="2024-05-08T02:06:12.136" v="2" actId="26606"/>
          <ac:graphicFrameMkLst>
            <pc:docMk/>
            <pc:sldMk cId="1637141196" sldId="258"/>
            <ac:graphicFrameMk id="5" creationId="{EEDE3504-6458-8CF2-7E20-100911FC82F5}"/>
          </ac:graphicFrameMkLst>
        </pc:graphicFrameChg>
        <pc:graphicFrameChg chg="add del">
          <ac:chgData name="Ashima Singh" userId="35084803b6f3399b" providerId="LiveId" clId="{23A55799-AB53-423A-A04E-17DD9EBC8C7A}" dt="2024-05-08T02:06:29.206" v="6" actId="26606"/>
          <ac:graphicFrameMkLst>
            <pc:docMk/>
            <pc:sldMk cId="1637141196" sldId="258"/>
            <ac:graphicFrameMk id="12" creationId="{4D777891-D027-7D4B-923E-C26DC28BADB6}"/>
          </ac:graphicFrameMkLst>
        </pc:graphicFrameChg>
        <pc:graphicFrameChg chg="add mod modGraphic">
          <ac:chgData name="Ashima Singh" userId="35084803b6f3399b" providerId="LiveId" clId="{23A55799-AB53-423A-A04E-17DD9EBC8C7A}" dt="2024-05-08T02:21:41.835" v="490" actId="14100"/>
          <ac:graphicFrameMkLst>
            <pc:docMk/>
            <pc:sldMk cId="1637141196" sldId="258"/>
            <ac:graphicFrameMk id="22" creationId="{EB214CBC-72FF-4368-7B03-3B18DE48E37F}"/>
          </ac:graphicFrameMkLst>
        </pc:graphicFrameChg>
        <pc:picChg chg="add del">
          <ac:chgData name="Ashima Singh" userId="35084803b6f3399b" providerId="LiveId" clId="{23A55799-AB53-423A-A04E-17DD9EBC8C7A}" dt="2024-05-08T02:06:19.395" v="4" actId="26606"/>
          <ac:picMkLst>
            <pc:docMk/>
            <pc:sldMk cId="1637141196" sldId="258"/>
            <ac:picMk id="7" creationId="{A4E9C07C-31C4-09A5-86D3-F3C4D2ECCA80}"/>
          </ac:picMkLst>
        </pc:picChg>
        <pc:picChg chg="add del">
          <ac:chgData name="Ashima Singh" userId="35084803b6f3399b" providerId="LiveId" clId="{23A55799-AB53-423A-A04E-17DD9EBC8C7A}" dt="2024-05-08T02:06:33.484" v="8" actId="26606"/>
          <ac:picMkLst>
            <pc:docMk/>
            <pc:sldMk cId="1637141196" sldId="258"/>
            <ac:picMk id="16" creationId="{EE750EA8-CC47-CD8D-33ED-156A21B2AD15}"/>
          </ac:picMkLst>
        </pc:picChg>
        <pc:picChg chg="add del mod">
          <ac:chgData name="Ashima Singh" userId="35084803b6f3399b" providerId="LiveId" clId="{23A55799-AB53-423A-A04E-17DD9EBC8C7A}" dt="2024-05-08T02:10:34.899" v="213" actId="478"/>
          <ac:picMkLst>
            <pc:docMk/>
            <pc:sldMk cId="1637141196" sldId="258"/>
            <ac:picMk id="20" creationId="{A4E9C07C-31C4-09A5-86D3-F3C4D2ECCA80}"/>
          </ac:picMkLst>
        </pc:picChg>
      </pc:sldChg>
      <pc:sldChg chg="addSp delSp modSp new mod">
        <pc:chgData name="Ashima Singh" userId="35084803b6f3399b" providerId="LiveId" clId="{23A55799-AB53-423A-A04E-17DD9EBC8C7A}" dt="2024-05-08T21:50:07.745" v="1051" actId="20577"/>
        <pc:sldMkLst>
          <pc:docMk/>
          <pc:sldMk cId="1183265146" sldId="261"/>
        </pc:sldMkLst>
        <pc:spChg chg="mod">
          <ac:chgData name="Ashima Singh" userId="35084803b6f3399b" providerId="LiveId" clId="{23A55799-AB53-423A-A04E-17DD9EBC8C7A}" dt="2024-05-08T02:23:30.619" v="589" actId="20577"/>
          <ac:spMkLst>
            <pc:docMk/>
            <pc:sldMk cId="1183265146" sldId="261"/>
            <ac:spMk id="2" creationId="{DCC7B690-5B6D-EAC7-18B2-22C673483BFC}"/>
          </ac:spMkLst>
        </pc:spChg>
        <pc:spChg chg="add del mod">
          <ac:chgData name="Ashima Singh" userId="35084803b6f3399b" providerId="LiveId" clId="{23A55799-AB53-423A-A04E-17DD9EBC8C7A}" dt="2024-05-08T02:26:26.673" v="930" actId="26606"/>
          <ac:spMkLst>
            <pc:docMk/>
            <pc:sldMk cId="1183265146" sldId="261"/>
            <ac:spMk id="3" creationId="{8F7C6A00-9D61-2194-A6C2-50E046464D43}"/>
          </ac:spMkLst>
        </pc:spChg>
        <pc:graphicFrameChg chg="add del">
          <ac:chgData name="Ashima Singh" userId="35084803b6f3399b" providerId="LiveId" clId="{23A55799-AB53-423A-A04E-17DD9EBC8C7A}" dt="2024-05-08T02:26:24.775" v="927" actId="26606"/>
          <ac:graphicFrameMkLst>
            <pc:docMk/>
            <pc:sldMk cId="1183265146" sldId="261"/>
            <ac:graphicFrameMk id="5" creationId="{7E0C477E-C578-D862-D0B3-0A0670E5170E}"/>
          </ac:graphicFrameMkLst>
        </pc:graphicFrameChg>
        <pc:graphicFrameChg chg="add del">
          <ac:chgData name="Ashima Singh" userId="35084803b6f3399b" providerId="LiveId" clId="{23A55799-AB53-423A-A04E-17DD9EBC8C7A}" dt="2024-05-08T02:26:26.630" v="929" actId="26606"/>
          <ac:graphicFrameMkLst>
            <pc:docMk/>
            <pc:sldMk cId="1183265146" sldId="261"/>
            <ac:graphicFrameMk id="7" creationId="{BEECB3F9-CFF5-6302-D53E-F28637FE2155}"/>
          </ac:graphicFrameMkLst>
        </pc:graphicFrameChg>
        <pc:graphicFrameChg chg="add mod">
          <ac:chgData name="Ashima Singh" userId="35084803b6f3399b" providerId="LiveId" clId="{23A55799-AB53-423A-A04E-17DD9EBC8C7A}" dt="2024-05-08T21:50:07.745" v="1051" actId="20577"/>
          <ac:graphicFrameMkLst>
            <pc:docMk/>
            <pc:sldMk cId="1183265146" sldId="261"/>
            <ac:graphicFrameMk id="9" creationId="{695541AC-077E-2664-09B8-26D4F8DC792C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2.png"/><Relationship Id="rId4" Type="http://schemas.openxmlformats.org/officeDocument/2006/relationships/image" Target="../media/image16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sv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Relationship Id="rId14" Type="http://schemas.openxmlformats.org/officeDocument/2006/relationships/image" Target="../media/image30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2.png"/><Relationship Id="rId4" Type="http://schemas.openxmlformats.org/officeDocument/2006/relationships/image" Target="../media/image16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sv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Relationship Id="rId1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1DF694-6263-4902-BE59-36BBE8825812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DD5B67-E7A3-4E74-80F5-38886AE4AFF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/>
            <a:t>Faculty are passionate about student learning.</a:t>
          </a:r>
        </a:p>
      </dgm:t>
    </dgm:pt>
    <dgm:pt modelId="{8C4299FE-727A-4720-BADE-14AE165B317E}" type="parTrans" cxnId="{D041B84C-2FCB-4BE0-BD50-0C31753E9DBC}">
      <dgm:prSet/>
      <dgm:spPr/>
      <dgm:t>
        <a:bodyPr/>
        <a:lstStyle/>
        <a:p>
          <a:endParaRPr lang="en-US" sz="2000"/>
        </a:p>
      </dgm:t>
    </dgm:pt>
    <dgm:pt modelId="{23F688D5-CB36-411E-95D7-59AD73455DD0}" type="sibTrans" cxnId="{D041B84C-2FCB-4BE0-BD50-0C31753E9DBC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F95FDA70-46B1-46BC-AB05-A11C61AA9F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/>
            <a:t>All programs have PSLOs.</a:t>
          </a:r>
        </a:p>
      </dgm:t>
    </dgm:pt>
    <dgm:pt modelId="{BF269A49-6974-4119-94B6-D243CDC1BAAB}" type="parTrans" cxnId="{06435585-0596-4D74-8926-F6FEC1C89D9A}">
      <dgm:prSet/>
      <dgm:spPr/>
      <dgm:t>
        <a:bodyPr/>
        <a:lstStyle/>
        <a:p>
          <a:endParaRPr lang="en-US" sz="2000"/>
        </a:p>
      </dgm:t>
    </dgm:pt>
    <dgm:pt modelId="{07E8CB95-7710-4FA3-80AB-0462E2015CE9}" type="sibTrans" cxnId="{06435585-0596-4D74-8926-F6FEC1C89D9A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703615AD-1E5F-4F57-A293-920F8E012F5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/>
            <a:t>All programs have a Curriculum Matrix.</a:t>
          </a:r>
        </a:p>
      </dgm:t>
    </dgm:pt>
    <dgm:pt modelId="{626FD9C3-0001-488C-806B-5034C9F9088D}" type="parTrans" cxnId="{9FB10A18-6C72-4A2C-910A-60A18C584D2B}">
      <dgm:prSet/>
      <dgm:spPr/>
      <dgm:t>
        <a:bodyPr/>
        <a:lstStyle/>
        <a:p>
          <a:endParaRPr lang="en-US" sz="2000"/>
        </a:p>
      </dgm:t>
    </dgm:pt>
    <dgm:pt modelId="{D4FD7605-B14C-4CAF-B28E-A6ACB2D8032F}" type="sibTrans" cxnId="{9FB10A18-6C72-4A2C-910A-60A18C584D2B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2773216D-2DBD-42E0-9181-68AD919A74A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/>
            <a:t>Most programs documented a cycle of collecting and analyzing PSLO data.</a:t>
          </a:r>
        </a:p>
      </dgm:t>
    </dgm:pt>
    <dgm:pt modelId="{B29C41A7-E22C-4A4A-BE6F-6DD98579C95E}" type="parTrans" cxnId="{4528C5AD-9439-46C0-BEF1-8EA944E712BF}">
      <dgm:prSet/>
      <dgm:spPr/>
      <dgm:t>
        <a:bodyPr/>
        <a:lstStyle/>
        <a:p>
          <a:endParaRPr lang="en-US" sz="2000"/>
        </a:p>
      </dgm:t>
    </dgm:pt>
    <dgm:pt modelId="{811F67DA-D510-42BA-9601-BE8A7001C59D}" type="sibTrans" cxnId="{4528C5AD-9439-46C0-BEF1-8EA944E712BF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3E3B1A16-9601-460B-8E06-149579A9110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/>
            <a:t>Many programs have aligned their PSLOs to College Principles and/or Values.</a:t>
          </a:r>
        </a:p>
      </dgm:t>
    </dgm:pt>
    <dgm:pt modelId="{418BC4DD-F231-41BC-95F0-76D1AE2EF9EA}" type="parTrans" cxnId="{A4A3F485-E82F-4C97-B5EB-68E97EA74BE2}">
      <dgm:prSet/>
      <dgm:spPr/>
      <dgm:t>
        <a:bodyPr/>
        <a:lstStyle/>
        <a:p>
          <a:endParaRPr lang="en-US" sz="2000"/>
        </a:p>
      </dgm:t>
    </dgm:pt>
    <dgm:pt modelId="{8640BA59-E8B0-403D-8946-BD4714549081}" type="sibTrans" cxnId="{A4A3F485-E82F-4C97-B5EB-68E97EA74BE2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D021A7EF-4273-4B12-904F-EEB01DC1157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>
              <a:solidFill>
                <a:srgbClr val="C00000"/>
              </a:solidFill>
            </a:rPr>
            <a:t>Most programs made recommendations for improving assessment. </a:t>
          </a:r>
        </a:p>
      </dgm:t>
    </dgm:pt>
    <dgm:pt modelId="{EA8305C9-0209-4519-90F7-94278035D5D8}" type="parTrans" cxnId="{1CE62788-8B11-460A-BC11-D132BC4B8095}">
      <dgm:prSet/>
      <dgm:spPr/>
      <dgm:t>
        <a:bodyPr/>
        <a:lstStyle/>
        <a:p>
          <a:endParaRPr lang="en-US" sz="2000"/>
        </a:p>
      </dgm:t>
    </dgm:pt>
    <dgm:pt modelId="{3FE677E3-0D19-4275-9312-D38E1F59B9A5}" type="sibTrans" cxnId="{1CE62788-8B11-460A-BC11-D132BC4B8095}">
      <dgm:prSet/>
      <dgm:spPr/>
      <dgm:t>
        <a:bodyPr/>
        <a:lstStyle/>
        <a:p>
          <a:endParaRPr lang="en-US" sz="2000"/>
        </a:p>
      </dgm:t>
    </dgm:pt>
    <dgm:pt modelId="{849C83B2-1139-4E9B-9C2A-461FC9BC6311}" type="pres">
      <dgm:prSet presAssocID="{841DF694-6263-4902-BE59-36BBE8825812}" presName="root" presStyleCnt="0">
        <dgm:presLayoutVars>
          <dgm:dir/>
          <dgm:resizeHandles val="exact"/>
        </dgm:presLayoutVars>
      </dgm:prSet>
      <dgm:spPr/>
    </dgm:pt>
    <dgm:pt modelId="{F3258551-23A1-441C-BCD7-C97FB4F19860}" type="pres">
      <dgm:prSet presAssocID="{841DF694-6263-4902-BE59-36BBE8825812}" presName="container" presStyleCnt="0">
        <dgm:presLayoutVars>
          <dgm:dir/>
          <dgm:resizeHandles val="exact"/>
        </dgm:presLayoutVars>
      </dgm:prSet>
      <dgm:spPr/>
    </dgm:pt>
    <dgm:pt modelId="{430DE0B7-ADA6-4226-B9A5-84248A349AEE}" type="pres">
      <dgm:prSet presAssocID="{20DD5B67-E7A3-4E74-80F5-38886AE4AFFA}" presName="compNode" presStyleCnt="0"/>
      <dgm:spPr/>
    </dgm:pt>
    <dgm:pt modelId="{64DE2424-553E-44FC-8CAD-B604FE974B6C}" type="pres">
      <dgm:prSet presAssocID="{20DD5B67-E7A3-4E74-80F5-38886AE4AFFA}" presName="iconBgRect" presStyleLbl="bgShp" presStyleIdx="0" presStyleCnt="6"/>
      <dgm:spPr/>
    </dgm:pt>
    <dgm:pt modelId="{1FD1F341-DECE-45DB-9C9A-D9C009C0F4DE}" type="pres">
      <dgm:prSet presAssocID="{20DD5B67-E7A3-4E74-80F5-38886AE4AFFA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8087C9D-458A-4618-A535-4A4A7B0D7D18}" type="pres">
      <dgm:prSet presAssocID="{20DD5B67-E7A3-4E74-80F5-38886AE4AFFA}" presName="spaceRect" presStyleCnt="0"/>
      <dgm:spPr/>
    </dgm:pt>
    <dgm:pt modelId="{39B415EE-40AD-427F-9965-B22ABF57A218}" type="pres">
      <dgm:prSet presAssocID="{20DD5B67-E7A3-4E74-80F5-38886AE4AFFA}" presName="textRect" presStyleLbl="revTx" presStyleIdx="0" presStyleCnt="6">
        <dgm:presLayoutVars>
          <dgm:chMax val="1"/>
          <dgm:chPref val="1"/>
        </dgm:presLayoutVars>
      </dgm:prSet>
      <dgm:spPr/>
    </dgm:pt>
    <dgm:pt modelId="{E147E273-96DC-4A59-AE3E-C749EB6B9650}" type="pres">
      <dgm:prSet presAssocID="{23F688D5-CB36-411E-95D7-59AD73455DD0}" presName="sibTrans" presStyleLbl="sibTrans2D1" presStyleIdx="0" presStyleCnt="0"/>
      <dgm:spPr/>
    </dgm:pt>
    <dgm:pt modelId="{066E8979-73BE-401D-8F5D-AA14183421B0}" type="pres">
      <dgm:prSet presAssocID="{F95FDA70-46B1-46BC-AB05-A11C61AA9FC8}" presName="compNode" presStyleCnt="0"/>
      <dgm:spPr/>
    </dgm:pt>
    <dgm:pt modelId="{BE9CDE25-7BDD-44B2-B849-B115D5B93610}" type="pres">
      <dgm:prSet presAssocID="{F95FDA70-46B1-46BC-AB05-A11C61AA9FC8}" presName="iconBgRect" presStyleLbl="bgShp" presStyleIdx="1" presStyleCnt="6"/>
      <dgm:spPr/>
    </dgm:pt>
    <dgm:pt modelId="{2BFAB5A2-A76F-43BF-B21D-2DCBE40B5EC4}" type="pres">
      <dgm:prSet presAssocID="{F95FDA70-46B1-46BC-AB05-A11C61AA9FC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levision"/>
        </a:ext>
      </dgm:extLst>
    </dgm:pt>
    <dgm:pt modelId="{9489370A-9BAF-451B-B095-813A129ADCD4}" type="pres">
      <dgm:prSet presAssocID="{F95FDA70-46B1-46BC-AB05-A11C61AA9FC8}" presName="spaceRect" presStyleCnt="0"/>
      <dgm:spPr/>
    </dgm:pt>
    <dgm:pt modelId="{AA80D60D-420C-45FA-8C54-3A9BDB02DE59}" type="pres">
      <dgm:prSet presAssocID="{F95FDA70-46B1-46BC-AB05-A11C61AA9FC8}" presName="textRect" presStyleLbl="revTx" presStyleIdx="1" presStyleCnt="6">
        <dgm:presLayoutVars>
          <dgm:chMax val="1"/>
          <dgm:chPref val="1"/>
        </dgm:presLayoutVars>
      </dgm:prSet>
      <dgm:spPr/>
    </dgm:pt>
    <dgm:pt modelId="{DB6D0934-0487-4994-9A25-E42F1199273A}" type="pres">
      <dgm:prSet presAssocID="{07E8CB95-7710-4FA3-80AB-0462E2015CE9}" presName="sibTrans" presStyleLbl="sibTrans2D1" presStyleIdx="0" presStyleCnt="0"/>
      <dgm:spPr/>
    </dgm:pt>
    <dgm:pt modelId="{7A3B0B60-7285-4C04-A320-CC83E6EC5FC2}" type="pres">
      <dgm:prSet presAssocID="{703615AD-1E5F-4F57-A293-920F8E012F56}" presName="compNode" presStyleCnt="0"/>
      <dgm:spPr/>
    </dgm:pt>
    <dgm:pt modelId="{FF587541-0C0E-4D29-B9CC-147662191617}" type="pres">
      <dgm:prSet presAssocID="{703615AD-1E5F-4F57-A293-920F8E012F56}" presName="iconBgRect" presStyleLbl="bgShp" presStyleIdx="2" presStyleCnt="6"/>
      <dgm:spPr/>
    </dgm:pt>
    <dgm:pt modelId="{22B4496F-99FB-4524-9C19-FD0BB66173BC}" type="pres">
      <dgm:prSet presAssocID="{703615AD-1E5F-4F57-A293-920F8E012F5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lackboard"/>
        </a:ext>
      </dgm:extLst>
    </dgm:pt>
    <dgm:pt modelId="{06C0286D-4774-4A43-B90C-9C7C32FE777B}" type="pres">
      <dgm:prSet presAssocID="{703615AD-1E5F-4F57-A293-920F8E012F56}" presName="spaceRect" presStyleCnt="0"/>
      <dgm:spPr/>
    </dgm:pt>
    <dgm:pt modelId="{C19B527A-DDBE-401C-A3EE-C34A9431F001}" type="pres">
      <dgm:prSet presAssocID="{703615AD-1E5F-4F57-A293-920F8E012F56}" presName="textRect" presStyleLbl="revTx" presStyleIdx="2" presStyleCnt="6">
        <dgm:presLayoutVars>
          <dgm:chMax val="1"/>
          <dgm:chPref val="1"/>
        </dgm:presLayoutVars>
      </dgm:prSet>
      <dgm:spPr/>
    </dgm:pt>
    <dgm:pt modelId="{8346AEA8-4567-47F3-8316-751ABA954DAA}" type="pres">
      <dgm:prSet presAssocID="{D4FD7605-B14C-4CAF-B28E-A6ACB2D8032F}" presName="sibTrans" presStyleLbl="sibTrans2D1" presStyleIdx="0" presStyleCnt="0"/>
      <dgm:spPr/>
    </dgm:pt>
    <dgm:pt modelId="{68BFE945-1C66-4388-9F91-A891EA023FB5}" type="pres">
      <dgm:prSet presAssocID="{2773216D-2DBD-42E0-9181-68AD919A74AC}" presName="compNode" presStyleCnt="0"/>
      <dgm:spPr/>
    </dgm:pt>
    <dgm:pt modelId="{05BA6AED-8F8C-48CB-B5E9-67CA1EA86298}" type="pres">
      <dgm:prSet presAssocID="{2773216D-2DBD-42E0-9181-68AD919A74AC}" presName="iconBgRect" presStyleLbl="bgShp" presStyleIdx="3" presStyleCnt="6"/>
      <dgm:spPr/>
    </dgm:pt>
    <dgm:pt modelId="{E26627CC-A9E1-47D0-B19D-448FB1B0DA86}" type="pres">
      <dgm:prSet presAssocID="{2773216D-2DBD-42E0-9181-68AD919A74AC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F37B0786-EFC7-41C5-85FF-5C1CEB8AF04A}" type="pres">
      <dgm:prSet presAssocID="{2773216D-2DBD-42E0-9181-68AD919A74AC}" presName="spaceRect" presStyleCnt="0"/>
      <dgm:spPr/>
    </dgm:pt>
    <dgm:pt modelId="{8EE30DC0-83AE-4BE5-87DB-C9AED9E23DF7}" type="pres">
      <dgm:prSet presAssocID="{2773216D-2DBD-42E0-9181-68AD919A74AC}" presName="textRect" presStyleLbl="revTx" presStyleIdx="3" presStyleCnt="6">
        <dgm:presLayoutVars>
          <dgm:chMax val="1"/>
          <dgm:chPref val="1"/>
        </dgm:presLayoutVars>
      </dgm:prSet>
      <dgm:spPr/>
    </dgm:pt>
    <dgm:pt modelId="{9A0E2544-1F81-466E-A3CB-0A0B94E24651}" type="pres">
      <dgm:prSet presAssocID="{811F67DA-D510-42BA-9601-BE8A7001C59D}" presName="sibTrans" presStyleLbl="sibTrans2D1" presStyleIdx="0" presStyleCnt="0"/>
      <dgm:spPr/>
    </dgm:pt>
    <dgm:pt modelId="{26FDBB90-AADB-4A52-8BD0-730D84BB2C74}" type="pres">
      <dgm:prSet presAssocID="{3E3B1A16-9601-460B-8E06-149579A9110C}" presName="compNode" presStyleCnt="0"/>
      <dgm:spPr/>
    </dgm:pt>
    <dgm:pt modelId="{208A122B-4942-4E0C-9268-1AF4366B44FA}" type="pres">
      <dgm:prSet presAssocID="{3E3B1A16-9601-460B-8E06-149579A9110C}" presName="iconBgRect" presStyleLbl="bgShp" presStyleIdx="4" presStyleCnt="6"/>
      <dgm:spPr/>
    </dgm:pt>
    <dgm:pt modelId="{F2BDECA9-D286-4877-A05D-3084D08D6CB2}" type="pres">
      <dgm:prSet presAssocID="{3E3B1A16-9601-460B-8E06-149579A9110C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A867469F-5671-4851-B53E-9805D9E3F134}" type="pres">
      <dgm:prSet presAssocID="{3E3B1A16-9601-460B-8E06-149579A9110C}" presName="spaceRect" presStyleCnt="0"/>
      <dgm:spPr/>
    </dgm:pt>
    <dgm:pt modelId="{130B3B72-CA0E-4082-BA71-7F441B5C1AA4}" type="pres">
      <dgm:prSet presAssocID="{3E3B1A16-9601-460B-8E06-149579A9110C}" presName="textRect" presStyleLbl="revTx" presStyleIdx="4" presStyleCnt="6">
        <dgm:presLayoutVars>
          <dgm:chMax val="1"/>
          <dgm:chPref val="1"/>
        </dgm:presLayoutVars>
      </dgm:prSet>
      <dgm:spPr/>
    </dgm:pt>
    <dgm:pt modelId="{68A13FA0-1EA8-43F7-94CA-FBD9D71A269D}" type="pres">
      <dgm:prSet presAssocID="{8640BA59-E8B0-403D-8946-BD4714549081}" presName="sibTrans" presStyleLbl="sibTrans2D1" presStyleIdx="0" presStyleCnt="0"/>
      <dgm:spPr/>
    </dgm:pt>
    <dgm:pt modelId="{8D231B3C-9224-4572-94B9-E7B40AAFF15B}" type="pres">
      <dgm:prSet presAssocID="{D021A7EF-4273-4B12-904F-EEB01DC11572}" presName="compNode" presStyleCnt="0"/>
      <dgm:spPr/>
    </dgm:pt>
    <dgm:pt modelId="{ABEC26CD-72B3-4113-BDB9-B775EA4B8640}" type="pres">
      <dgm:prSet presAssocID="{D021A7EF-4273-4B12-904F-EEB01DC11572}" presName="iconBgRect" presStyleLbl="bgShp" presStyleIdx="5" presStyleCnt="6"/>
      <dgm:spPr/>
    </dgm:pt>
    <dgm:pt modelId="{EA058F67-B994-4F8A-95EC-91C549410114}" type="pres">
      <dgm:prSet presAssocID="{D021A7EF-4273-4B12-904F-EEB01DC11572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34612E6B-66F1-41D0-AAFC-52E90ED8ACC8}" type="pres">
      <dgm:prSet presAssocID="{D021A7EF-4273-4B12-904F-EEB01DC11572}" presName="spaceRect" presStyleCnt="0"/>
      <dgm:spPr/>
    </dgm:pt>
    <dgm:pt modelId="{BE5606E0-1E68-446A-8AAA-CDD3E8083487}" type="pres">
      <dgm:prSet presAssocID="{D021A7EF-4273-4B12-904F-EEB01DC11572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0ACE2807-6F29-43AC-8C56-09F79CF57DEC}" type="presOf" srcId="{3E3B1A16-9601-460B-8E06-149579A9110C}" destId="{130B3B72-CA0E-4082-BA71-7F441B5C1AA4}" srcOrd="0" destOrd="0" presId="urn:microsoft.com/office/officeart/2018/2/layout/IconCircleList"/>
    <dgm:cxn modelId="{D0B3700F-0553-4C2F-857E-228E015353DB}" type="presOf" srcId="{D4FD7605-B14C-4CAF-B28E-A6ACB2D8032F}" destId="{8346AEA8-4567-47F3-8316-751ABA954DAA}" srcOrd="0" destOrd="0" presId="urn:microsoft.com/office/officeart/2018/2/layout/IconCircleList"/>
    <dgm:cxn modelId="{9FB10A18-6C72-4A2C-910A-60A18C584D2B}" srcId="{841DF694-6263-4902-BE59-36BBE8825812}" destId="{703615AD-1E5F-4F57-A293-920F8E012F56}" srcOrd="2" destOrd="0" parTransId="{626FD9C3-0001-488C-806B-5034C9F9088D}" sibTransId="{D4FD7605-B14C-4CAF-B28E-A6ACB2D8032F}"/>
    <dgm:cxn modelId="{44B0E31D-F322-4FF0-BC48-DF3AA81B6485}" type="presOf" srcId="{703615AD-1E5F-4F57-A293-920F8E012F56}" destId="{C19B527A-DDBE-401C-A3EE-C34A9431F001}" srcOrd="0" destOrd="0" presId="urn:microsoft.com/office/officeart/2018/2/layout/IconCircleList"/>
    <dgm:cxn modelId="{D31DE86A-1781-40DB-B4C8-588DCC56E73D}" type="presOf" srcId="{841DF694-6263-4902-BE59-36BBE8825812}" destId="{849C83B2-1139-4E9B-9C2A-461FC9BC6311}" srcOrd="0" destOrd="0" presId="urn:microsoft.com/office/officeart/2018/2/layout/IconCircleList"/>
    <dgm:cxn modelId="{D041B84C-2FCB-4BE0-BD50-0C31753E9DBC}" srcId="{841DF694-6263-4902-BE59-36BBE8825812}" destId="{20DD5B67-E7A3-4E74-80F5-38886AE4AFFA}" srcOrd="0" destOrd="0" parTransId="{8C4299FE-727A-4720-BADE-14AE165B317E}" sibTransId="{23F688D5-CB36-411E-95D7-59AD73455DD0}"/>
    <dgm:cxn modelId="{DB42F97A-5923-4CAF-B095-1E42B88EBD0D}" type="presOf" srcId="{2773216D-2DBD-42E0-9181-68AD919A74AC}" destId="{8EE30DC0-83AE-4BE5-87DB-C9AED9E23DF7}" srcOrd="0" destOrd="0" presId="urn:microsoft.com/office/officeart/2018/2/layout/IconCircleList"/>
    <dgm:cxn modelId="{06435585-0596-4D74-8926-F6FEC1C89D9A}" srcId="{841DF694-6263-4902-BE59-36BBE8825812}" destId="{F95FDA70-46B1-46BC-AB05-A11C61AA9FC8}" srcOrd="1" destOrd="0" parTransId="{BF269A49-6974-4119-94B6-D243CDC1BAAB}" sibTransId="{07E8CB95-7710-4FA3-80AB-0462E2015CE9}"/>
    <dgm:cxn modelId="{A4A3F485-E82F-4C97-B5EB-68E97EA74BE2}" srcId="{841DF694-6263-4902-BE59-36BBE8825812}" destId="{3E3B1A16-9601-460B-8E06-149579A9110C}" srcOrd="4" destOrd="0" parTransId="{418BC4DD-F231-41BC-95F0-76D1AE2EF9EA}" sibTransId="{8640BA59-E8B0-403D-8946-BD4714549081}"/>
    <dgm:cxn modelId="{1CE62788-8B11-460A-BC11-D132BC4B8095}" srcId="{841DF694-6263-4902-BE59-36BBE8825812}" destId="{D021A7EF-4273-4B12-904F-EEB01DC11572}" srcOrd="5" destOrd="0" parTransId="{EA8305C9-0209-4519-90F7-94278035D5D8}" sibTransId="{3FE677E3-0D19-4275-9312-D38E1F59B9A5}"/>
    <dgm:cxn modelId="{2EBE5C88-9EBA-4538-94D1-8535200EE899}" type="presOf" srcId="{8640BA59-E8B0-403D-8946-BD4714549081}" destId="{68A13FA0-1EA8-43F7-94CA-FBD9D71A269D}" srcOrd="0" destOrd="0" presId="urn:microsoft.com/office/officeart/2018/2/layout/IconCircleList"/>
    <dgm:cxn modelId="{04682C8D-9DA5-4C7C-AD99-52A677571BB0}" type="presOf" srcId="{20DD5B67-E7A3-4E74-80F5-38886AE4AFFA}" destId="{39B415EE-40AD-427F-9965-B22ABF57A218}" srcOrd="0" destOrd="0" presId="urn:microsoft.com/office/officeart/2018/2/layout/IconCircleList"/>
    <dgm:cxn modelId="{4528C5AD-9439-46C0-BEF1-8EA944E712BF}" srcId="{841DF694-6263-4902-BE59-36BBE8825812}" destId="{2773216D-2DBD-42E0-9181-68AD919A74AC}" srcOrd="3" destOrd="0" parTransId="{B29C41A7-E22C-4A4A-BE6F-6DD98579C95E}" sibTransId="{811F67DA-D510-42BA-9601-BE8A7001C59D}"/>
    <dgm:cxn modelId="{925847BE-0353-45EF-B5FA-A6EB1B8FA23F}" type="presOf" srcId="{811F67DA-D510-42BA-9601-BE8A7001C59D}" destId="{9A0E2544-1F81-466E-A3CB-0A0B94E24651}" srcOrd="0" destOrd="0" presId="urn:microsoft.com/office/officeart/2018/2/layout/IconCircleList"/>
    <dgm:cxn modelId="{666E38E3-EEA3-42E7-9541-CDAEA59CF85F}" type="presOf" srcId="{F95FDA70-46B1-46BC-AB05-A11C61AA9FC8}" destId="{AA80D60D-420C-45FA-8C54-3A9BDB02DE59}" srcOrd="0" destOrd="0" presId="urn:microsoft.com/office/officeart/2018/2/layout/IconCircleList"/>
    <dgm:cxn modelId="{62821BF5-8C6A-4C08-ADC4-6D5D08A3CADD}" type="presOf" srcId="{23F688D5-CB36-411E-95D7-59AD73455DD0}" destId="{E147E273-96DC-4A59-AE3E-C749EB6B9650}" srcOrd="0" destOrd="0" presId="urn:microsoft.com/office/officeart/2018/2/layout/IconCircleList"/>
    <dgm:cxn modelId="{0B227CF8-30CE-49BF-B1C0-59B5A9952C80}" type="presOf" srcId="{07E8CB95-7710-4FA3-80AB-0462E2015CE9}" destId="{DB6D0934-0487-4994-9A25-E42F1199273A}" srcOrd="0" destOrd="0" presId="urn:microsoft.com/office/officeart/2018/2/layout/IconCircleList"/>
    <dgm:cxn modelId="{D3FB43F9-A576-4098-8CAF-6E67B13C67DB}" type="presOf" srcId="{D021A7EF-4273-4B12-904F-EEB01DC11572}" destId="{BE5606E0-1E68-446A-8AAA-CDD3E8083487}" srcOrd="0" destOrd="0" presId="urn:microsoft.com/office/officeart/2018/2/layout/IconCircleList"/>
    <dgm:cxn modelId="{E7229191-D65C-4049-8FA9-A5933A58FFB1}" type="presParOf" srcId="{849C83B2-1139-4E9B-9C2A-461FC9BC6311}" destId="{F3258551-23A1-441C-BCD7-C97FB4F19860}" srcOrd="0" destOrd="0" presId="urn:microsoft.com/office/officeart/2018/2/layout/IconCircleList"/>
    <dgm:cxn modelId="{6A58B776-E23A-4AEB-A010-4185A0E30CF3}" type="presParOf" srcId="{F3258551-23A1-441C-BCD7-C97FB4F19860}" destId="{430DE0B7-ADA6-4226-B9A5-84248A349AEE}" srcOrd="0" destOrd="0" presId="urn:microsoft.com/office/officeart/2018/2/layout/IconCircleList"/>
    <dgm:cxn modelId="{122A5133-F63C-4550-A3DF-7B7D7CC6B494}" type="presParOf" srcId="{430DE0B7-ADA6-4226-B9A5-84248A349AEE}" destId="{64DE2424-553E-44FC-8CAD-B604FE974B6C}" srcOrd="0" destOrd="0" presId="urn:microsoft.com/office/officeart/2018/2/layout/IconCircleList"/>
    <dgm:cxn modelId="{385E9333-9589-44B5-9EC3-8E3CFE62EC04}" type="presParOf" srcId="{430DE0B7-ADA6-4226-B9A5-84248A349AEE}" destId="{1FD1F341-DECE-45DB-9C9A-D9C009C0F4DE}" srcOrd="1" destOrd="0" presId="urn:microsoft.com/office/officeart/2018/2/layout/IconCircleList"/>
    <dgm:cxn modelId="{55963485-3062-432C-8EDD-78B4C98DEB45}" type="presParOf" srcId="{430DE0B7-ADA6-4226-B9A5-84248A349AEE}" destId="{C8087C9D-458A-4618-A535-4A4A7B0D7D18}" srcOrd="2" destOrd="0" presId="urn:microsoft.com/office/officeart/2018/2/layout/IconCircleList"/>
    <dgm:cxn modelId="{82BE23E2-22C3-4651-8595-A77D99B6B461}" type="presParOf" srcId="{430DE0B7-ADA6-4226-B9A5-84248A349AEE}" destId="{39B415EE-40AD-427F-9965-B22ABF57A218}" srcOrd="3" destOrd="0" presId="urn:microsoft.com/office/officeart/2018/2/layout/IconCircleList"/>
    <dgm:cxn modelId="{EB05FE6A-B217-4027-AF78-E28EE56EC8CF}" type="presParOf" srcId="{F3258551-23A1-441C-BCD7-C97FB4F19860}" destId="{E147E273-96DC-4A59-AE3E-C749EB6B9650}" srcOrd="1" destOrd="0" presId="urn:microsoft.com/office/officeart/2018/2/layout/IconCircleList"/>
    <dgm:cxn modelId="{A365DA2D-B32F-4A8D-9AA3-A9110AD85DAE}" type="presParOf" srcId="{F3258551-23A1-441C-BCD7-C97FB4F19860}" destId="{066E8979-73BE-401D-8F5D-AA14183421B0}" srcOrd="2" destOrd="0" presId="urn:microsoft.com/office/officeart/2018/2/layout/IconCircleList"/>
    <dgm:cxn modelId="{9850F3C4-60B5-49A4-BEEA-BF001CA531A5}" type="presParOf" srcId="{066E8979-73BE-401D-8F5D-AA14183421B0}" destId="{BE9CDE25-7BDD-44B2-B849-B115D5B93610}" srcOrd="0" destOrd="0" presId="urn:microsoft.com/office/officeart/2018/2/layout/IconCircleList"/>
    <dgm:cxn modelId="{064529EE-C493-435A-A812-F5C848F6F71B}" type="presParOf" srcId="{066E8979-73BE-401D-8F5D-AA14183421B0}" destId="{2BFAB5A2-A76F-43BF-B21D-2DCBE40B5EC4}" srcOrd="1" destOrd="0" presId="urn:microsoft.com/office/officeart/2018/2/layout/IconCircleList"/>
    <dgm:cxn modelId="{D8973F81-A14A-4B2E-8040-C98775A80493}" type="presParOf" srcId="{066E8979-73BE-401D-8F5D-AA14183421B0}" destId="{9489370A-9BAF-451B-B095-813A129ADCD4}" srcOrd="2" destOrd="0" presId="urn:microsoft.com/office/officeart/2018/2/layout/IconCircleList"/>
    <dgm:cxn modelId="{D3CE6ED7-80BF-41D0-BA77-22A65224CF07}" type="presParOf" srcId="{066E8979-73BE-401D-8F5D-AA14183421B0}" destId="{AA80D60D-420C-45FA-8C54-3A9BDB02DE59}" srcOrd="3" destOrd="0" presId="urn:microsoft.com/office/officeart/2018/2/layout/IconCircleList"/>
    <dgm:cxn modelId="{602585F3-8E15-4023-B76B-F0C68AC4E81C}" type="presParOf" srcId="{F3258551-23A1-441C-BCD7-C97FB4F19860}" destId="{DB6D0934-0487-4994-9A25-E42F1199273A}" srcOrd="3" destOrd="0" presId="urn:microsoft.com/office/officeart/2018/2/layout/IconCircleList"/>
    <dgm:cxn modelId="{05F70EF7-0B7A-490E-B367-2FE42E5D6941}" type="presParOf" srcId="{F3258551-23A1-441C-BCD7-C97FB4F19860}" destId="{7A3B0B60-7285-4C04-A320-CC83E6EC5FC2}" srcOrd="4" destOrd="0" presId="urn:microsoft.com/office/officeart/2018/2/layout/IconCircleList"/>
    <dgm:cxn modelId="{7AFBC063-3689-4CD1-BB3A-8992BE67ACC7}" type="presParOf" srcId="{7A3B0B60-7285-4C04-A320-CC83E6EC5FC2}" destId="{FF587541-0C0E-4D29-B9CC-147662191617}" srcOrd="0" destOrd="0" presId="urn:microsoft.com/office/officeart/2018/2/layout/IconCircleList"/>
    <dgm:cxn modelId="{7A16090A-6273-4F0D-ACB5-A6B24EF5165D}" type="presParOf" srcId="{7A3B0B60-7285-4C04-A320-CC83E6EC5FC2}" destId="{22B4496F-99FB-4524-9C19-FD0BB66173BC}" srcOrd="1" destOrd="0" presId="urn:microsoft.com/office/officeart/2018/2/layout/IconCircleList"/>
    <dgm:cxn modelId="{0EDCD19E-9A29-4339-8BD6-861D70D85471}" type="presParOf" srcId="{7A3B0B60-7285-4C04-A320-CC83E6EC5FC2}" destId="{06C0286D-4774-4A43-B90C-9C7C32FE777B}" srcOrd="2" destOrd="0" presId="urn:microsoft.com/office/officeart/2018/2/layout/IconCircleList"/>
    <dgm:cxn modelId="{E5B62FF5-0A6F-49BA-89F6-537DF4E76D6C}" type="presParOf" srcId="{7A3B0B60-7285-4C04-A320-CC83E6EC5FC2}" destId="{C19B527A-DDBE-401C-A3EE-C34A9431F001}" srcOrd="3" destOrd="0" presId="urn:microsoft.com/office/officeart/2018/2/layout/IconCircleList"/>
    <dgm:cxn modelId="{75679384-9ADC-412A-B884-46AE36347148}" type="presParOf" srcId="{F3258551-23A1-441C-BCD7-C97FB4F19860}" destId="{8346AEA8-4567-47F3-8316-751ABA954DAA}" srcOrd="5" destOrd="0" presId="urn:microsoft.com/office/officeart/2018/2/layout/IconCircleList"/>
    <dgm:cxn modelId="{2D00CE45-50C0-4DD1-9BBA-10D458A12F39}" type="presParOf" srcId="{F3258551-23A1-441C-BCD7-C97FB4F19860}" destId="{68BFE945-1C66-4388-9F91-A891EA023FB5}" srcOrd="6" destOrd="0" presId="urn:microsoft.com/office/officeart/2018/2/layout/IconCircleList"/>
    <dgm:cxn modelId="{496A3F30-3FFB-4C62-813A-CCF80670916A}" type="presParOf" srcId="{68BFE945-1C66-4388-9F91-A891EA023FB5}" destId="{05BA6AED-8F8C-48CB-B5E9-67CA1EA86298}" srcOrd="0" destOrd="0" presId="urn:microsoft.com/office/officeart/2018/2/layout/IconCircleList"/>
    <dgm:cxn modelId="{2F6F04D6-F543-45D7-A293-B67771B7868F}" type="presParOf" srcId="{68BFE945-1C66-4388-9F91-A891EA023FB5}" destId="{E26627CC-A9E1-47D0-B19D-448FB1B0DA86}" srcOrd="1" destOrd="0" presId="urn:microsoft.com/office/officeart/2018/2/layout/IconCircleList"/>
    <dgm:cxn modelId="{6A8202B7-59CC-40B4-A0B1-CF7E80E98A21}" type="presParOf" srcId="{68BFE945-1C66-4388-9F91-A891EA023FB5}" destId="{F37B0786-EFC7-41C5-85FF-5C1CEB8AF04A}" srcOrd="2" destOrd="0" presId="urn:microsoft.com/office/officeart/2018/2/layout/IconCircleList"/>
    <dgm:cxn modelId="{7D53AEC3-08A5-4ED7-ACC2-A6E7EC2BCF9D}" type="presParOf" srcId="{68BFE945-1C66-4388-9F91-A891EA023FB5}" destId="{8EE30DC0-83AE-4BE5-87DB-C9AED9E23DF7}" srcOrd="3" destOrd="0" presId="urn:microsoft.com/office/officeart/2018/2/layout/IconCircleList"/>
    <dgm:cxn modelId="{9FC65214-95C3-48C8-9099-531F3438EE6C}" type="presParOf" srcId="{F3258551-23A1-441C-BCD7-C97FB4F19860}" destId="{9A0E2544-1F81-466E-A3CB-0A0B94E24651}" srcOrd="7" destOrd="0" presId="urn:microsoft.com/office/officeart/2018/2/layout/IconCircleList"/>
    <dgm:cxn modelId="{DACDCCB5-E3C6-451E-AEBB-C3EBBA8148AC}" type="presParOf" srcId="{F3258551-23A1-441C-BCD7-C97FB4F19860}" destId="{26FDBB90-AADB-4A52-8BD0-730D84BB2C74}" srcOrd="8" destOrd="0" presId="urn:microsoft.com/office/officeart/2018/2/layout/IconCircleList"/>
    <dgm:cxn modelId="{A049A3A8-067A-4895-81F5-D8C5B181BB5D}" type="presParOf" srcId="{26FDBB90-AADB-4A52-8BD0-730D84BB2C74}" destId="{208A122B-4942-4E0C-9268-1AF4366B44FA}" srcOrd="0" destOrd="0" presId="urn:microsoft.com/office/officeart/2018/2/layout/IconCircleList"/>
    <dgm:cxn modelId="{93372E0C-9DC1-4653-9A62-CAA8AD99DFE2}" type="presParOf" srcId="{26FDBB90-AADB-4A52-8BD0-730D84BB2C74}" destId="{F2BDECA9-D286-4877-A05D-3084D08D6CB2}" srcOrd="1" destOrd="0" presId="urn:microsoft.com/office/officeart/2018/2/layout/IconCircleList"/>
    <dgm:cxn modelId="{BA7992EC-B7BB-4A8A-97A3-4D16A9FAE7BA}" type="presParOf" srcId="{26FDBB90-AADB-4A52-8BD0-730D84BB2C74}" destId="{A867469F-5671-4851-B53E-9805D9E3F134}" srcOrd="2" destOrd="0" presId="urn:microsoft.com/office/officeart/2018/2/layout/IconCircleList"/>
    <dgm:cxn modelId="{49489098-383B-454C-8E6C-775BBF28C3DC}" type="presParOf" srcId="{26FDBB90-AADB-4A52-8BD0-730D84BB2C74}" destId="{130B3B72-CA0E-4082-BA71-7F441B5C1AA4}" srcOrd="3" destOrd="0" presId="urn:microsoft.com/office/officeart/2018/2/layout/IconCircleList"/>
    <dgm:cxn modelId="{E159046D-E221-4CCF-9901-8E049BDBADA1}" type="presParOf" srcId="{F3258551-23A1-441C-BCD7-C97FB4F19860}" destId="{68A13FA0-1EA8-43F7-94CA-FBD9D71A269D}" srcOrd="9" destOrd="0" presId="urn:microsoft.com/office/officeart/2018/2/layout/IconCircleList"/>
    <dgm:cxn modelId="{C487C6D3-F243-4724-8DD1-A68A686773AC}" type="presParOf" srcId="{F3258551-23A1-441C-BCD7-C97FB4F19860}" destId="{8D231B3C-9224-4572-94B9-E7B40AAFF15B}" srcOrd="10" destOrd="0" presId="urn:microsoft.com/office/officeart/2018/2/layout/IconCircleList"/>
    <dgm:cxn modelId="{8B8BAF08-10BE-4482-A21A-5F9F61487A63}" type="presParOf" srcId="{8D231B3C-9224-4572-94B9-E7B40AAFF15B}" destId="{ABEC26CD-72B3-4113-BDB9-B775EA4B8640}" srcOrd="0" destOrd="0" presId="urn:microsoft.com/office/officeart/2018/2/layout/IconCircleList"/>
    <dgm:cxn modelId="{C8374BD1-FB2F-41D4-A07C-4152BCE91E97}" type="presParOf" srcId="{8D231B3C-9224-4572-94B9-E7B40AAFF15B}" destId="{EA058F67-B994-4F8A-95EC-91C549410114}" srcOrd="1" destOrd="0" presId="urn:microsoft.com/office/officeart/2018/2/layout/IconCircleList"/>
    <dgm:cxn modelId="{4E89164C-38C3-4C98-9676-6F0DCD4F4B7F}" type="presParOf" srcId="{8D231B3C-9224-4572-94B9-E7B40AAFF15B}" destId="{34612E6B-66F1-41D0-AAFC-52E90ED8ACC8}" srcOrd="2" destOrd="0" presId="urn:microsoft.com/office/officeart/2018/2/layout/IconCircleList"/>
    <dgm:cxn modelId="{87239BEC-BBCC-4784-886A-9C4BC3BB8BF0}" type="presParOf" srcId="{8D231B3C-9224-4572-94B9-E7B40AAFF15B}" destId="{BE5606E0-1E68-446A-8AAA-CDD3E808348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1DF694-6263-4902-BE59-36BBE8825812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DD5B67-E7A3-4E74-80F5-38886AE4AFF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Inconsistent submissions.</a:t>
          </a:r>
        </a:p>
      </dgm:t>
    </dgm:pt>
    <dgm:pt modelId="{8C4299FE-727A-4720-BADE-14AE165B317E}" type="parTrans" cxnId="{D041B84C-2FCB-4BE0-BD50-0C31753E9DBC}">
      <dgm:prSet/>
      <dgm:spPr/>
      <dgm:t>
        <a:bodyPr/>
        <a:lstStyle/>
        <a:p>
          <a:endParaRPr lang="en-US" sz="2000"/>
        </a:p>
      </dgm:t>
    </dgm:pt>
    <dgm:pt modelId="{23F688D5-CB36-411E-95D7-59AD73455DD0}" type="sibTrans" cxnId="{D041B84C-2FCB-4BE0-BD50-0C31753E9DBC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F95FDA70-46B1-46BC-AB05-A11C61AA9F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PSLOs not always measurable.</a:t>
          </a:r>
        </a:p>
      </dgm:t>
    </dgm:pt>
    <dgm:pt modelId="{BF269A49-6974-4119-94B6-D243CDC1BAAB}" type="parTrans" cxnId="{06435585-0596-4D74-8926-F6FEC1C89D9A}">
      <dgm:prSet/>
      <dgm:spPr/>
      <dgm:t>
        <a:bodyPr/>
        <a:lstStyle/>
        <a:p>
          <a:endParaRPr lang="en-US" sz="2000"/>
        </a:p>
      </dgm:t>
    </dgm:pt>
    <dgm:pt modelId="{07E8CB95-7710-4FA3-80AB-0462E2015CE9}" type="sibTrans" cxnId="{06435585-0596-4D74-8926-F6FEC1C89D9A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703615AD-1E5F-4F57-A293-920F8E012F5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Curriculum Matrices not always useful.</a:t>
          </a:r>
        </a:p>
      </dgm:t>
    </dgm:pt>
    <dgm:pt modelId="{626FD9C3-0001-488C-806B-5034C9F9088D}" type="parTrans" cxnId="{9FB10A18-6C72-4A2C-910A-60A18C584D2B}">
      <dgm:prSet/>
      <dgm:spPr/>
      <dgm:t>
        <a:bodyPr/>
        <a:lstStyle/>
        <a:p>
          <a:endParaRPr lang="en-US" sz="2000"/>
        </a:p>
      </dgm:t>
    </dgm:pt>
    <dgm:pt modelId="{D4FD7605-B14C-4CAF-B28E-A6ACB2D8032F}" type="sibTrans" cxnId="{9FB10A18-6C72-4A2C-910A-60A18C584D2B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2773216D-2DBD-42E0-9181-68AD919A74A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Cycles of collecting and analyzing PSLO data either burdensome or not followed.</a:t>
          </a:r>
        </a:p>
      </dgm:t>
    </dgm:pt>
    <dgm:pt modelId="{B29C41A7-E22C-4A4A-BE6F-6DD98579C95E}" type="parTrans" cxnId="{4528C5AD-9439-46C0-BEF1-8EA944E712BF}">
      <dgm:prSet/>
      <dgm:spPr/>
      <dgm:t>
        <a:bodyPr/>
        <a:lstStyle/>
        <a:p>
          <a:endParaRPr lang="en-US" sz="2000"/>
        </a:p>
      </dgm:t>
    </dgm:pt>
    <dgm:pt modelId="{811F67DA-D510-42BA-9601-BE8A7001C59D}" type="sibTrans" cxnId="{4528C5AD-9439-46C0-BEF1-8EA944E712BF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3E3B1A16-9601-460B-8E06-149579A9110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Unclear how PSLOs alignment to College Principles and/or Values is used.</a:t>
          </a:r>
        </a:p>
      </dgm:t>
    </dgm:pt>
    <dgm:pt modelId="{418BC4DD-F231-41BC-95F0-76D1AE2EF9EA}" type="parTrans" cxnId="{A4A3F485-E82F-4C97-B5EB-68E97EA74BE2}">
      <dgm:prSet/>
      <dgm:spPr/>
      <dgm:t>
        <a:bodyPr/>
        <a:lstStyle/>
        <a:p>
          <a:endParaRPr lang="en-US" sz="2000"/>
        </a:p>
      </dgm:t>
    </dgm:pt>
    <dgm:pt modelId="{8640BA59-E8B0-403D-8946-BD4714549081}" type="sibTrans" cxnId="{A4A3F485-E82F-4C97-B5EB-68E97EA74BE2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D021A7EF-4273-4B12-904F-EEB01DC1157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dirty="0">
              <a:solidFill>
                <a:schemeClr val="tx1"/>
              </a:solidFill>
            </a:rPr>
            <a:t>Recommendations for improving assessment were not easy to find and/or not implemented.</a:t>
          </a:r>
        </a:p>
      </dgm:t>
    </dgm:pt>
    <dgm:pt modelId="{EA8305C9-0209-4519-90F7-94278035D5D8}" type="parTrans" cxnId="{1CE62788-8B11-460A-BC11-D132BC4B8095}">
      <dgm:prSet/>
      <dgm:spPr/>
      <dgm:t>
        <a:bodyPr/>
        <a:lstStyle/>
        <a:p>
          <a:endParaRPr lang="en-US" sz="2000"/>
        </a:p>
      </dgm:t>
    </dgm:pt>
    <dgm:pt modelId="{3FE677E3-0D19-4275-9312-D38E1F59B9A5}" type="sibTrans" cxnId="{1CE62788-8B11-460A-BC11-D132BC4B8095}">
      <dgm:prSet/>
      <dgm:spPr/>
      <dgm:t>
        <a:bodyPr/>
        <a:lstStyle/>
        <a:p>
          <a:endParaRPr lang="en-US" sz="2000"/>
        </a:p>
      </dgm:t>
    </dgm:pt>
    <dgm:pt modelId="{849C83B2-1139-4E9B-9C2A-461FC9BC6311}" type="pres">
      <dgm:prSet presAssocID="{841DF694-6263-4902-BE59-36BBE8825812}" presName="root" presStyleCnt="0">
        <dgm:presLayoutVars>
          <dgm:dir/>
          <dgm:resizeHandles val="exact"/>
        </dgm:presLayoutVars>
      </dgm:prSet>
      <dgm:spPr/>
    </dgm:pt>
    <dgm:pt modelId="{F3258551-23A1-441C-BCD7-C97FB4F19860}" type="pres">
      <dgm:prSet presAssocID="{841DF694-6263-4902-BE59-36BBE8825812}" presName="container" presStyleCnt="0">
        <dgm:presLayoutVars>
          <dgm:dir/>
          <dgm:resizeHandles val="exact"/>
        </dgm:presLayoutVars>
      </dgm:prSet>
      <dgm:spPr/>
    </dgm:pt>
    <dgm:pt modelId="{430DE0B7-ADA6-4226-B9A5-84248A349AEE}" type="pres">
      <dgm:prSet presAssocID="{20DD5B67-E7A3-4E74-80F5-38886AE4AFFA}" presName="compNode" presStyleCnt="0"/>
      <dgm:spPr/>
    </dgm:pt>
    <dgm:pt modelId="{64DE2424-553E-44FC-8CAD-B604FE974B6C}" type="pres">
      <dgm:prSet presAssocID="{20DD5B67-E7A3-4E74-80F5-38886AE4AFFA}" presName="iconBgRect" presStyleLbl="bgShp" presStyleIdx="0" presStyleCnt="6"/>
      <dgm:spPr/>
    </dgm:pt>
    <dgm:pt modelId="{1FD1F341-DECE-45DB-9C9A-D9C009C0F4DE}" type="pres">
      <dgm:prSet presAssocID="{20DD5B67-E7A3-4E74-80F5-38886AE4AFFA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8087C9D-458A-4618-A535-4A4A7B0D7D18}" type="pres">
      <dgm:prSet presAssocID="{20DD5B67-E7A3-4E74-80F5-38886AE4AFFA}" presName="spaceRect" presStyleCnt="0"/>
      <dgm:spPr/>
    </dgm:pt>
    <dgm:pt modelId="{39B415EE-40AD-427F-9965-B22ABF57A218}" type="pres">
      <dgm:prSet presAssocID="{20DD5B67-E7A3-4E74-80F5-38886AE4AFFA}" presName="textRect" presStyleLbl="revTx" presStyleIdx="0" presStyleCnt="6">
        <dgm:presLayoutVars>
          <dgm:chMax val="1"/>
          <dgm:chPref val="1"/>
        </dgm:presLayoutVars>
      </dgm:prSet>
      <dgm:spPr/>
    </dgm:pt>
    <dgm:pt modelId="{E147E273-96DC-4A59-AE3E-C749EB6B9650}" type="pres">
      <dgm:prSet presAssocID="{23F688D5-CB36-411E-95D7-59AD73455DD0}" presName="sibTrans" presStyleLbl="sibTrans2D1" presStyleIdx="0" presStyleCnt="0"/>
      <dgm:spPr/>
    </dgm:pt>
    <dgm:pt modelId="{066E8979-73BE-401D-8F5D-AA14183421B0}" type="pres">
      <dgm:prSet presAssocID="{F95FDA70-46B1-46BC-AB05-A11C61AA9FC8}" presName="compNode" presStyleCnt="0"/>
      <dgm:spPr/>
    </dgm:pt>
    <dgm:pt modelId="{BE9CDE25-7BDD-44B2-B849-B115D5B93610}" type="pres">
      <dgm:prSet presAssocID="{F95FDA70-46B1-46BC-AB05-A11C61AA9FC8}" presName="iconBgRect" presStyleLbl="bgShp" presStyleIdx="1" presStyleCnt="6"/>
      <dgm:spPr/>
    </dgm:pt>
    <dgm:pt modelId="{2BFAB5A2-A76F-43BF-B21D-2DCBE40B5EC4}" type="pres">
      <dgm:prSet presAssocID="{F95FDA70-46B1-46BC-AB05-A11C61AA9FC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levision"/>
        </a:ext>
      </dgm:extLst>
    </dgm:pt>
    <dgm:pt modelId="{9489370A-9BAF-451B-B095-813A129ADCD4}" type="pres">
      <dgm:prSet presAssocID="{F95FDA70-46B1-46BC-AB05-A11C61AA9FC8}" presName="spaceRect" presStyleCnt="0"/>
      <dgm:spPr/>
    </dgm:pt>
    <dgm:pt modelId="{AA80D60D-420C-45FA-8C54-3A9BDB02DE59}" type="pres">
      <dgm:prSet presAssocID="{F95FDA70-46B1-46BC-AB05-A11C61AA9FC8}" presName="textRect" presStyleLbl="revTx" presStyleIdx="1" presStyleCnt="6">
        <dgm:presLayoutVars>
          <dgm:chMax val="1"/>
          <dgm:chPref val="1"/>
        </dgm:presLayoutVars>
      </dgm:prSet>
      <dgm:spPr/>
    </dgm:pt>
    <dgm:pt modelId="{DB6D0934-0487-4994-9A25-E42F1199273A}" type="pres">
      <dgm:prSet presAssocID="{07E8CB95-7710-4FA3-80AB-0462E2015CE9}" presName="sibTrans" presStyleLbl="sibTrans2D1" presStyleIdx="0" presStyleCnt="0"/>
      <dgm:spPr/>
    </dgm:pt>
    <dgm:pt modelId="{7A3B0B60-7285-4C04-A320-CC83E6EC5FC2}" type="pres">
      <dgm:prSet presAssocID="{703615AD-1E5F-4F57-A293-920F8E012F56}" presName="compNode" presStyleCnt="0"/>
      <dgm:spPr/>
    </dgm:pt>
    <dgm:pt modelId="{FF587541-0C0E-4D29-B9CC-147662191617}" type="pres">
      <dgm:prSet presAssocID="{703615AD-1E5F-4F57-A293-920F8E012F56}" presName="iconBgRect" presStyleLbl="bgShp" presStyleIdx="2" presStyleCnt="6"/>
      <dgm:spPr/>
    </dgm:pt>
    <dgm:pt modelId="{22B4496F-99FB-4524-9C19-FD0BB66173BC}" type="pres">
      <dgm:prSet presAssocID="{703615AD-1E5F-4F57-A293-920F8E012F5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lackboard"/>
        </a:ext>
      </dgm:extLst>
    </dgm:pt>
    <dgm:pt modelId="{06C0286D-4774-4A43-B90C-9C7C32FE777B}" type="pres">
      <dgm:prSet presAssocID="{703615AD-1E5F-4F57-A293-920F8E012F56}" presName="spaceRect" presStyleCnt="0"/>
      <dgm:spPr/>
    </dgm:pt>
    <dgm:pt modelId="{C19B527A-DDBE-401C-A3EE-C34A9431F001}" type="pres">
      <dgm:prSet presAssocID="{703615AD-1E5F-4F57-A293-920F8E012F56}" presName="textRect" presStyleLbl="revTx" presStyleIdx="2" presStyleCnt="6">
        <dgm:presLayoutVars>
          <dgm:chMax val="1"/>
          <dgm:chPref val="1"/>
        </dgm:presLayoutVars>
      </dgm:prSet>
      <dgm:spPr/>
    </dgm:pt>
    <dgm:pt modelId="{8346AEA8-4567-47F3-8316-751ABA954DAA}" type="pres">
      <dgm:prSet presAssocID="{D4FD7605-B14C-4CAF-B28E-A6ACB2D8032F}" presName="sibTrans" presStyleLbl="sibTrans2D1" presStyleIdx="0" presStyleCnt="0"/>
      <dgm:spPr/>
    </dgm:pt>
    <dgm:pt modelId="{68BFE945-1C66-4388-9F91-A891EA023FB5}" type="pres">
      <dgm:prSet presAssocID="{2773216D-2DBD-42E0-9181-68AD919A74AC}" presName="compNode" presStyleCnt="0"/>
      <dgm:spPr/>
    </dgm:pt>
    <dgm:pt modelId="{05BA6AED-8F8C-48CB-B5E9-67CA1EA86298}" type="pres">
      <dgm:prSet presAssocID="{2773216D-2DBD-42E0-9181-68AD919A74AC}" presName="iconBgRect" presStyleLbl="bgShp" presStyleIdx="3" presStyleCnt="6"/>
      <dgm:spPr/>
    </dgm:pt>
    <dgm:pt modelId="{E26627CC-A9E1-47D0-B19D-448FB1B0DA86}" type="pres">
      <dgm:prSet presAssocID="{2773216D-2DBD-42E0-9181-68AD919A74AC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F37B0786-EFC7-41C5-85FF-5C1CEB8AF04A}" type="pres">
      <dgm:prSet presAssocID="{2773216D-2DBD-42E0-9181-68AD919A74AC}" presName="spaceRect" presStyleCnt="0"/>
      <dgm:spPr/>
    </dgm:pt>
    <dgm:pt modelId="{8EE30DC0-83AE-4BE5-87DB-C9AED9E23DF7}" type="pres">
      <dgm:prSet presAssocID="{2773216D-2DBD-42E0-9181-68AD919A74AC}" presName="textRect" presStyleLbl="revTx" presStyleIdx="3" presStyleCnt="6">
        <dgm:presLayoutVars>
          <dgm:chMax val="1"/>
          <dgm:chPref val="1"/>
        </dgm:presLayoutVars>
      </dgm:prSet>
      <dgm:spPr/>
    </dgm:pt>
    <dgm:pt modelId="{9A0E2544-1F81-466E-A3CB-0A0B94E24651}" type="pres">
      <dgm:prSet presAssocID="{811F67DA-D510-42BA-9601-BE8A7001C59D}" presName="sibTrans" presStyleLbl="sibTrans2D1" presStyleIdx="0" presStyleCnt="0"/>
      <dgm:spPr/>
    </dgm:pt>
    <dgm:pt modelId="{26FDBB90-AADB-4A52-8BD0-730D84BB2C74}" type="pres">
      <dgm:prSet presAssocID="{3E3B1A16-9601-460B-8E06-149579A9110C}" presName="compNode" presStyleCnt="0"/>
      <dgm:spPr/>
    </dgm:pt>
    <dgm:pt modelId="{208A122B-4942-4E0C-9268-1AF4366B44FA}" type="pres">
      <dgm:prSet presAssocID="{3E3B1A16-9601-460B-8E06-149579A9110C}" presName="iconBgRect" presStyleLbl="bgShp" presStyleIdx="4" presStyleCnt="6"/>
      <dgm:spPr/>
    </dgm:pt>
    <dgm:pt modelId="{F2BDECA9-D286-4877-A05D-3084D08D6CB2}" type="pres">
      <dgm:prSet presAssocID="{3E3B1A16-9601-460B-8E06-149579A9110C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A867469F-5671-4851-B53E-9805D9E3F134}" type="pres">
      <dgm:prSet presAssocID="{3E3B1A16-9601-460B-8E06-149579A9110C}" presName="spaceRect" presStyleCnt="0"/>
      <dgm:spPr/>
    </dgm:pt>
    <dgm:pt modelId="{130B3B72-CA0E-4082-BA71-7F441B5C1AA4}" type="pres">
      <dgm:prSet presAssocID="{3E3B1A16-9601-460B-8E06-149579A9110C}" presName="textRect" presStyleLbl="revTx" presStyleIdx="4" presStyleCnt="6">
        <dgm:presLayoutVars>
          <dgm:chMax val="1"/>
          <dgm:chPref val="1"/>
        </dgm:presLayoutVars>
      </dgm:prSet>
      <dgm:spPr/>
    </dgm:pt>
    <dgm:pt modelId="{68A13FA0-1EA8-43F7-94CA-FBD9D71A269D}" type="pres">
      <dgm:prSet presAssocID="{8640BA59-E8B0-403D-8946-BD4714549081}" presName="sibTrans" presStyleLbl="sibTrans2D1" presStyleIdx="0" presStyleCnt="0"/>
      <dgm:spPr/>
    </dgm:pt>
    <dgm:pt modelId="{8D231B3C-9224-4572-94B9-E7B40AAFF15B}" type="pres">
      <dgm:prSet presAssocID="{D021A7EF-4273-4B12-904F-EEB01DC11572}" presName="compNode" presStyleCnt="0"/>
      <dgm:spPr/>
    </dgm:pt>
    <dgm:pt modelId="{ABEC26CD-72B3-4113-BDB9-B775EA4B8640}" type="pres">
      <dgm:prSet presAssocID="{D021A7EF-4273-4B12-904F-EEB01DC11572}" presName="iconBgRect" presStyleLbl="bgShp" presStyleIdx="5" presStyleCnt="6"/>
      <dgm:spPr/>
    </dgm:pt>
    <dgm:pt modelId="{EA058F67-B994-4F8A-95EC-91C549410114}" type="pres">
      <dgm:prSet presAssocID="{D021A7EF-4273-4B12-904F-EEB01DC11572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34612E6B-66F1-41D0-AAFC-52E90ED8ACC8}" type="pres">
      <dgm:prSet presAssocID="{D021A7EF-4273-4B12-904F-EEB01DC11572}" presName="spaceRect" presStyleCnt="0"/>
      <dgm:spPr/>
    </dgm:pt>
    <dgm:pt modelId="{BE5606E0-1E68-446A-8AAA-CDD3E8083487}" type="pres">
      <dgm:prSet presAssocID="{D021A7EF-4273-4B12-904F-EEB01DC11572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0ACE2807-6F29-43AC-8C56-09F79CF57DEC}" type="presOf" srcId="{3E3B1A16-9601-460B-8E06-149579A9110C}" destId="{130B3B72-CA0E-4082-BA71-7F441B5C1AA4}" srcOrd="0" destOrd="0" presId="urn:microsoft.com/office/officeart/2018/2/layout/IconCircleList"/>
    <dgm:cxn modelId="{D0B3700F-0553-4C2F-857E-228E015353DB}" type="presOf" srcId="{D4FD7605-B14C-4CAF-B28E-A6ACB2D8032F}" destId="{8346AEA8-4567-47F3-8316-751ABA954DAA}" srcOrd="0" destOrd="0" presId="urn:microsoft.com/office/officeart/2018/2/layout/IconCircleList"/>
    <dgm:cxn modelId="{9FB10A18-6C72-4A2C-910A-60A18C584D2B}" srcId="{841DF694-6263-4902-BE59-36BBE8825812}" destId="{703615AD-1E5F-4F57-A293-920F8E012F56}" srcOrd="2" destOrd="0" parTransId="{626FD9C3-0001-488C-806B-5034C9F9088D}" sibTransId="{D4FD7605-B14C-4CAF-B28E-A6ACB2D8032F}"/>
    <dgm:cxn modelId="{44B0E31D-F322-4FF0-BC48-DF3AA81B6485}" type="presOf" srcId="{703615AD-1E5F-4F57-A293-920F8E012F56}" destId="{C19B527A-DDBE-401C-A3EE-C34A9431F001}" srcOrd="0" destOrd="0" presId="urn:microsoft.com/office/officeart/2018/2/layout/IconCircleList"/>
    <dgm:cxn modelId="{D31DE86A-1781-40DB-B4C8-588DCC56E73D}" type="presOf" srcId="{841DF694-6263-4902-BE59-36BBE8825812}" destId="{849C83B2-1139-4E9B-9C2A-461FC9BC6311}" srcOrd="0" destOrd="0" presId="urn:microsoft.com/office/officeart/2018/2/layout/IconCircleList"/>
    <dgm:cxn modelId="{D041B84C-2FCB-4BE0-BD50-0C31753E9DBC}" srcId="{841DF694-6263-4902-BE59-36BBE8825812}" destId="{20DD5B67-E7A3-4E74-80F5-38886AE4AFFA}" srcOrd="0" destOrd="0" parTransId="{8C4299FE-727A-4720-BADE-14AE165B317E}" sibTransId="{23F688D5-CB36-411E-95D7-59AD73455DD0}"/>
    <dgm:cxn modelId="{DB42F97A-5923-4CAF-B095-1E42B88EBD0D}" type="presOf" srcId="{2773216D-2DBD-42E0-9181-68AD919A74AC}" destId="{8EE30DC0-83AE-4BE5-87DB-C9AED9E23DF7}" srcOrd="0" destOrd="0" presId="urn:microsoft.com/office/officeart/2018/2/layout/IconCircleList"/>
    <dgm:cxn modelId="{06435585-0596-4D74-8926-F6FEC1C89D9A}" srcId="{841DF694-6263-4902-BE59-36BBE8825812}" destId="{F95FDA70-46B1-46BC-AB05-A11C61AA9FC8}" srcOrd="1" destOrd="0" parTransId="{BF269A49-6974-4119-94B6-D243CDC1BAAB}" sibTransId="{07E8CB95-7710-4FA3-80AB-0462E2015CE9}"/>
    <dgm:cxn modelId="{A4A3F485-E82F-4C97-B5EB-68E97EA74BE2}" srcId="{841DF694-6263-4902-BE59-36BBE8825812}" destId="{3E3B1A16-9601-460B-8E06-149579A9110C}" srcOrd="4" destOrd="0" parTransId="{418BC4DD-F231-41BC-95F0-76D1AE2EF9EA}" sibTransId="{8640BA59-E8B0-403D-8946-BD4714549081}"/>
    <dgm:cxn modelId="{1CE62788-8B11-460A-BC11-D132BC4B8095}" srcId="{841DF694-6263-4902-BE59-36BBE8825812}" destId="{D021A7EF-4273-4B12-904F-EEB01DC11572}" srcOrd="5" destOrd="0" parTransId="{EA8305C9-0209-4519-90F7-94278035D5D8}" sibTransId="{3FE677E3-0D19-4275-9312-D38E1F59B9A5}"/>
    <dgm:cxn modelId="{2EBE5C88-9EBA-4538-94D1-8535200EE899}" type="presOf" srcId="{8640BA59-E8B0-403D-8946-BD4714549081}" destId="{68A13FA0-1EA8-43F7-94CA-FBD9D71A269D}" srcOrd="0" destOrd="0" presId="urn:microsoft.com/office/officeart/2018/2/layout/IconCircleList"/>
    <dgm:cxn modelId="{04682C8D-9DA5-4C7C-AD99-52A677571BB0}" type="presOf" srcId="{20DD5B67-E7A3-4E74-80F5-38886AE4AFFA}" destId="{39B415EE-40AD-427F-9965-B22ABF57A218}" srcOrd="0" destOrd="0" presId="urn:microsoft.com/office/officeart/2018/2/layout/IconCircleList"/>
    <dgm:cxn modelId="{4528C5AD-9439-46C0-BEF1-8EA944E712BF}" srcId="{841DF694-6263-4902-BE59-36BBE8825812}" destId="{2773216D-2DBD-42E0-9181-68AD919A74AC}" srcOrd="3" destOrd="0" parTransId="{B29C41A7-E22C-4A4A-BE6F-6DD98579C95E}" sibTransId="{811F67DA-D510-42BA-9601-BE8A7001C59D}"/>
    <dgm:cxn modelId="{925847BE-0353-45EF-B5FA-A6EB1B8FA23F}" type="presOf" srcId="{811F67DA-D510-42BA-9601-BE8A7001C59D}" destId="{9A0E2544-1F81-466E-A3CB-0A0B94E24651}" srcOrd="0" destOrd="0" presId="urn:microsoft.com/office/officeart/2018/2/layout/IconCircleList"/>
    <dgm:cxn modelId="{666E38E3-EEA3-42E7-9541-CDAEA59CF85F}" type="presOf" srcId="{F95FDA70-46B1-46BC-AB05-A11C61AA9FC8}" destId="{AA80D60D-420C-45FA-8C54-3A9BDB02DE59}" srcOrd="0" destOrd="0" presId="urn:microsoft.com/office/officeart/2018/2/layout/IconCircleList"/>
    <dgm:cxn modelId="{62821BF5-8C6A-4C08-ADC4-6D5D08A3CADD}" type="presOf" srcId="{23F688D5-CB36-411E-95D7-59AD73455DD0}" destId="{E147E273-96DC-4A59-AE3E-C749EB6B9650}" srcOrd="0" destOrd="0" presId="urn:microsoft.com/office/officeart/2018/2/layout/IconCircleList"/>
    <dgm:cxn modelId="{0B227CF8-30CE-49BF-B1C0-59B5A9952C80}" type="presOf" srcId="{07E8CB95-7710-4FA3-80AB-0462E2015CE9}" destId="{DB6D0934-0487-4994-9A25-E42F1199273A}" srcOrd="0" destOrd="0" presId="urn:microsoft.com/office/officeart/2018/2/layout/IconCircleList"/>
    <dgm:cxn modelId="{D3FB43F9-A576-4098-8CAF-6E67B13C67DB}" type="presOf" srcId="{D021A7EF-4273-4B12-904F-EEB01DC11572}" destId="{BE5606E0-1E68-446A-8AAA-CDD3E8083487}" srcOrd="0" destOrd="0" presId="urn:microsoft.com/office/officeart/2018/2/layout/IconCircleList"/>
    <dgm:cxn modelId="{E7229191-D65C-4049-8FA9-A5933A58FFB1}" type="presParOf" srcId="{849C83B2-1139-4E9B-9C2A-461FC9BC6311}" destId="{F3258551-23A1-441C-BCD7-C97FB4F19860}" srcOrd="0" destOrd="0" presId="urn:microsoft.com/office/officeart/2018/2/layout/IconCircleList"/>
    <dgm:cxn modelId="{6A58B776-E23A-4AEB-A010-4185A0E30CF3}" type="presParOf" srcId="{F3258551-23A1-441C-BCD7-C97FB4F19860}" destId="{430DE0B7-ADA6-4226-B9A5-84248A349AEE}" srcOrd="0" destOrd="0" presId="urn:microsoft.com/office/officeart/2018/2/layout/IconCircleList"/>
    <dgm:cxn modelId="{122A5133-F63C-4550-A3DF-7B7D7CC6B494}" type="presParOf" srcId="{430DE0B7-ADA6-4226-B9A5-84248A349AEE}" destId="{64DE2424-553E-44FC-8CAD-B604FE974B6C}" srcOrd="0" destOrd="0" presId="urn:microsoft.com/office/officeart/2018/2/layout/IconCircleList"/>
    <dgm:cxn modelId="{385E9333-9589-44B5-9EC3-8E3CFE62EC04}" type="presParOf" srcId="{430DE0B7-ADA6-4226-B9A5-84248A349AEE}" destId="{1FD1F341-DECE-45DB-9C9A-D9C009C0F4DE}" srcOrd="1" destOrd="0" presId="urn:microsoft.com/office/officeart/2018/2/layout/IconCircleList"/>
    <dgm:cxn modelId="{55963485-3062-432C-8EDD-78B4C98DEB45}" type="presParOf" srcId="{430DE0B7-ADA6-4226-B9A5-84248A349AEE}" destId="{C8087C9D-458A-4618-A535-4A4A7B0D7D18}" srcOrd="2" destOrd="0" presId="urn:microsoft.com/office/officeart/2018/2/layout/IconCircleList"/>
    <dgm:cxn modelId="{82BE23E2-22C3-4651-8595-A77D99B6B461}" type="presParOf" srcId="{430DE0B7-ADA6-4226-B9A5-84248A349AEE}" destId="{39B415EE-40AD-427F-9965-B22ABF57A218}" srcOrd="3" destOrd="0" presId="urn:microsoft.com/office/officeart/2018/2/layout/IconCircleList"/>
    <dgm:cxn modelId="{EB05FE6A-B217-4027-AF78-E28EE56EC8CF}" type="presParOf" srcId="{F3258551-23A1-441C-BCD7-C97FB4F19860}" destId="{E147E273-96DC-4A59-AE3E-C749EB6B9650}" srcOrd="1" destOrd="0" presId="urn:microsoft.com/office/officeart/2018/2/layout/IconCircleList"/>
    <dgm:cxn modelId="{A365DA2D-B32F-4A8D-9AA3-A9110AD85DAE}" type="presParOf" srcId="{F3258551-23A1-441C-BCD7-C97FB4F19860}" destId="{066E8979-73BE-401D-8F5D-AA14183421B0}" srcOrd="2" destOrd="0" presId="urn:microsoft.com/office/officeart/2018/2/layout/IconCircleList"/>
    <dgm:cxn modelId="{9850F3C4-60B5-49A4-BEEA-BF001CA531A5}" type="presParOf" srcId="{066E8979-73BE-401D-8F5D-AA14183421B0}" destId="{BE9CDE25-7BDD-44B2-B849-B115D5B93610}" srcOrd="0" destOrd="0" presId="urn:microsoft.com/office/officeart/2018/2/layout/IconCircleList"/>
    <dgm:cxn modelId="{064529EE-C493-435A-A812-F5C848F6F71B}" type="presParOf" srcId="{066E8979-73BE-401D-8F5D-AA14183421B0}" destId="{2BFAB5A2-A76F-43BF-B21D-2DCBE40B5EC4}" srcOrd="1" destOrd="0" presId="urn:microsoft.com/office/officeart/2018/2/layout/IconCircleList"/>
    <dgm:cxn modelId="{D8973F81-A14A-4B2E-8040-C98775A80493}" type="presParOf" srcId="{066E8979-73BE-401D-8F5D-AA14183421B0}" destId="{9489370A-9BAF-451B-B095-813A129ADCD4}" srcOrd="2" destOrd="0" presId="urn:microsoft.com/office/officeart/2018/2/layout/IconCircleList"/>
    <dgm:cxn modelId="{D3CE6ED7-80BF-41D0-BA77-22A65224CF07}" type="presParOf" srcId="{066E8979-73BE-401D-8F5D-AA14183421B0}" destId="{AA80D60D-420C-45FA-8C54-3A9BDB02DE59}" srcOrd="3" destOrd="0" presId="urn:microsoft.com/office/officeart/2018/2/layout/IconCircleList"/>
    <dgm:cxn modelId="{602585F3-8E15-4023-B76B-F0C68AC4E81C}" type="presParOf" srcId="{F3258551-23A1-441C-BCD7-C97FB4F19860}" destId="{DB6D0934-0487-4994-9A25-E42F1199273A}" srcOrd="3" destOrd="0" presId="urn:microsoft.com/office/officeart/2018/2/layout/IconCircleList"/>
    <dgm:cxn modelId="{05F70EF7-0B7A-490E-B367-2FE42E5D6941}" type="presParOf" srcId="{F3258551-23A1-441C-BCD7-C97FB4F19860}" destId="{7A3B0B60-7285-4C04-A320-CC83E6EC5FC2}" srcOrd="4" destOrd="0" presId="urn:microsoft.com/office/officeart/2018/2/layout/IconCircleList"/>
    <dgm:cxn modelId="{7AFBC063-3689-4CD1-BB3A-8992BE67ACC7}" type="presParOf" srcId="{7A3B0B60-7285-4C04-A320-CC83E6EC5FC2}" destId="{FF587541-0C0E-4D29-B9CC-147662191617}" srcOrd="0" destOrd="0" presId="urn:microsoft.com/office/officeart/2018/2/layout/IconCircleList"/>
    <dgm:cxn modelId="{7A16090A-6273-4F0D-ACB5-A6B24EF5165D}" type="presParOf" srcId="{7A3B0B60-7285-4C04-A320-CC83E6EC5FC2}" destId="{22B4496F-99FB-4524-9C19-FD0BB66173BC}" srcOrd="1" destOrd="0" presId="urn:microsoft.com/office/officeart/2018/2/layout/IconCircleList"/>
    <dgm:cxn modelId="{0EDCD19E-9A29-4339-8BD6-861D70D85471}" type="presParOf" srcId="{7A3B0B60-7285-4C04-A320-CC83E6EC5FC2}" destId="{06C0286D-4774-4A43-B90C-9C7C32FE777B}" srcOrd="2" destOrd="0" presId="urn:microsoft.com/office/officeart/2018/2/layout/IconCircleList"/>
    <dgm:cxn modelId="{E5B62FF5-0A6F-49BA-89F6-537DF4E76D6C}" type="presParOf" srcId="{7A3B0B60-7285-4C04-A320-CC83E6EC5FC2}" destId="{C19B527A-DDBE-401C-A3EE-C34A9431F001}" srcOrd="3" destOrd="0" presId="urn:microsoft.com/office/officeart/2018/2/layout/IconCircleList"/>
    <dgm:cxn modelId="{75679384-9ADC-412A-B884-46AE36347148}" type="presParOf" srcId="{F3258551-23A1-441C-BCD7-C97FB4F19860}" destId="{8346AEA8-4567-47F3-8316-751ABA954DAA}" srcOrd="5" destOrd="0" presId="urn:microsoft.com/office/officeart/2018/2/layout/IconCircleList"/>
    <dgm:cxn modelId="{2D00CE45-50C0-4DD1-9BBA-10D458A12F39}" type="presParOf" srcId="{F3258551-23A1-441C-BCD7-C97FB4F19860}" destId="{68BFE945-1C66-4388-9F91-A891EA023FB5}" srcOrd="6" destOrd="0" presId="urn:microsoft.com/office/officeart/2018/2/layout/IconCircleList"/>
    <dgm:cxn modelId="{496A3F30-3FFB-4C62-813A-CCF80670916A}" type="presParOf" srcId="{68BFE945-1C66-4388-9F91-A891EA023FB5}" destId="{05BA6AED-8F8C-48CB-B5E9-67CA1EA86298}" srcOrd="0" destOrd="0" presId="urn:microsoft.com/office/officeart/2018/2/layout/IconCircleList"/>
    <dgm:cxn modelId="{2F6F04D6-F543-45D7-A293-B67771B7868F}" type="presParOf" srcId="{68BFE945-1C66-4388-9F91-A891EA023FB5}" destId="{E26627CC-A9E1-47D0-B19D-448FB1B0DA86}" srcOrd="1" destOrd="0" presId="urn:microsoft.com/office/officeart/2018/2/layout/IconCircleList"/>
    <dgm:cxn modelId="{6A8202B7-59CC-40B4-A0B1-CF7E80E98A21}" type="presParOf" srcId="{68BFE945-1C66-4388-9F91-A891EA023FB5}" destId="{F37B0786-EFC7-41C5-85FF-5C1CEB8AF04A}" srcOrd="2" destOrd="0" presId="urn:microsoft.com/office/officeart/2018/2/layout/IconCircleList"/>
    <dgm:cxn modelId="{7D53AEC3-08A5-4ED7-ACC2-A6E7EC2BCF9D}" type="presParOf" srcId="{68BFE945-1C66-4388-9F91-A891EA023FB5}" destId="{8EE30DC0-83AE-4BE5-87DB-C9AED9E23DF7}" srcOrd="3" destOrd="0" presId="urn:microsoft.com/office/officeart/2018/2/layout/IconCircleList"/>
    <dgm:cxn modelId="{9FC65214-95C3-48C8-9099-531F3438EE6C}" type="presParOf" srcId="{F3258551-23A1-441C-BCD7-C97FB4F19860}" destId="{9A0E2544-1F81-466E-A3CB-0A0B94E24651}" srcOrd="7" destOrd="0" presId="urn:microsoft.com/office/officeart/2018/2/layout/IconCircleList"/>
    <dgm:cxn modelId="{DACDCCB5-E3C6-451E-AEBB-C3EBBA8148AC}" type="presParOf" srcId="{F3258551-23A1-441C-BCD7-C97FB4F19860}" destId="{26FDBB90-AADB-4A52-8BD0-730D84BB2C74}" srcOrd="8" destOrd="0" presId="urn:microsoft.com/office/officeart/2018/2/layout/IconCircleList"/>
    <dgm:cxn modelId="{A049A3A8-067A-4895-81F5-D8C5B181BB5D}" type="presParOf" srcId="{26FDBB90-AADB-4A52-8BD0-730D84BB2C74}" destId="{208A122B-4942-4E0C-9268-1AF4366B44FA}" srcOrd="0" destOrd="0" presId="urn:microsoft.com/office/officeart/2018/2/layout/IconCircleList"/>
    <dgm:cxn modelId="{93372E0C-9DC1-4653-9A62-CAA8AD99DFE2}" type="presParOf" srcId="{26FDBB90-AADB-4A52-8BD0-730D84BB2C74}" destId="{F2BDECA9-D286-4877-A05D-3084D08D6CB2}" srcOrd="1" destOrd="0" presId="urn:microsoft.com/office/officeart/2018/2/layout/IconCircleList"/>
    <dgm:cxn modelId="{BA7992EC-B7BB-4A8A-97A3-4D16A9FAE7BA}" type="presParOf" srcId="{26FDBB90-AADB-4A52-8BD0-730D84BB2C74}" destId="{A867469F-5671-4851-B53E-9805D9E3F134}" srcOrd="2" destOrd="0" presId="urn:microsoft.com/office/officeart/2018/2/layout/IconCircleList"/>
    <dgm:cxn modelId="{49489098-383B-454C-8E6C-775BBF28C3DC}" type="presParOf" srcId="{26FDBB90-AADB-4A52-8BD0-730D84BB2C74}" destId="{130B3B72-CA0E-4082-BA71-7F441B5C1AA4}" srcOrd="3" destOrd="0" presId="urn:microsoft.com/office/officeart/2018/2/layout/IconCircleList"/>
    <dgm:cxn modelId="{E159046D-E221-4CCF-9901-8E049BDBADA1}" type="presParOf" srcId="{F3258551-23A1-441C-BCD7-C97FB4F19860}" destId="{68A13FA0-1EA8-43F7-94CA-FBD9D71A269D}" srcOrd="9" destOrd="0" presId="urn:microsoft.com/office/officeart/2018/2/layout/IconCircleList"/>
    <dgm:cxn modelId="{C487C6D3-F243-4724-8DD1-A68A686773AC}" type="presParOf" srcId="{F3258551-23A1-441C-BCD7-C97FB4F19860}" destId="{8D231B3C-9224-4572-94B9-E7B40AAFF15B}" srcOrd="10" destOrd="0" presId="urn:microsoft.com/office/officeart/2018/2/layout/IconCircleList"/>
    <dgm:cxn modelId="{8B8BAF08-10BE-4482-A21A-5F9F61487A63}" type="presParOf" srcId="{8D231B3C-9224-4572-94B9-E7B40AAFF15B}" destId="{ABEC26CD-72B3-4113-BDB9-B775EA4B8640}" srcOrd="0" destOrd="0" presId="urn:microsoft.com/office/officeart/2018/2/layout/IconCircleList"/>
    <dgm:cxn modelId="{C8374BD1-FB2F-41D4-A07C-4152BCE91E97}" type="presParOf" srcId="{8D231B3C-9224-4572-94B9-E7B40AAFF15B}" destId="{EA058F67-B994-4F8A-95EC-91C549410114}" srcOrd="1" destOrd="0" presId="urn:microsoft.com/office/officeart/2018/2/layout/IconCircleList"/>
    <dgm:cxn modelId="{4E89164C-38C3-4C98-9676-6F0DCD4F4B7F}" type="presParOf" srcId="{8D231B3C-9224-4572-94B9-E7B40AAFF15B}" destId="{34612E6B-66F1-41D0-AAFC-52E90ED8ACC8}" srcOrd="2" destOrd="0" presId="urn:microsoft.com/office/officeart/2018/2/layout/IconCircleList"/>
    <dgm:cxn modelId="{87239BEC-BBCC-4784-886A-9C4BC3BB8BF0}" type="presParOf" srcId="{8D231B3C-9224-4572-94B9-E7B40AAFF15B}" destId="{BE5606E0-1E68-446A-8AAA-CDD3E808348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1DF694-6263-4902-BE59-36BBE8825812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DD5B67-E7A3-4E74-80F5-38886AE4AFF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Difficulty getting data from faculty, esp. adjuncts.</a:t>
          </a:r>
        </a:p>
      </dgm:t>
    </dgm:pt>
    <dgm:pt modelId="{8C4299FE-727A-4720-BADE-14AE165B317E}" type="parTrans" cxnId="{D041B84C-2FCB-4BE0-BD50-0C31753E9DBC}">
      <dgm:prSet/>
      <dgm:spPr/>
      <dgm:t>
        <a:bodyPr/>
        <a:lstStyle/>
        <a:p>
          <a:endParaRPr lang="en-US" sz="2000"/>
        </a:p>
      </dgm:t>
    </dgm:pt>
    <dgm:pt modelId="{23F688D5-CB36-411E-95D7-59AD73455DD0}" type="sibTrans" cxnId="{D041B84C-2FCB-4BE0-BD50-0C31753E9DBC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F95FDA70-46B1-46BC-AB05-A11C61AA9F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Caught in cycle of revising PSLOs or rubrics for better measurement.</a:t>
          </a:r>
        </a:p>
      </dgm:t>
    </dgm:pt>
    <dgm:pt modelId="{BF269A49-6974-4119-94B6-D243CDC1BAAB}" type="parTrans" cxnId="{06435585-0596-4D74-8926-F6FEC1C89D9A}">
      <dgm:prSet/>
      <dgm:spPr/>
      <dgm:t>
        <a:bodyPr/>
        <a:lstStyle/>
        <a:p>
          <a:endParaRPr lang="en-US" sz="2000"/>
        </a:p>
      </dgm:t>
    </dgm:pt>
    <dgm:pt modelId="{07E8CB95-7710-4FA3-80AB-0462E2015CE9}" type="sibTrans" cxnId="{06435585-0596-4D74-8926-F6FEC1C89D9A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703615AD-1E5F-4F57-A293-920F8E012F5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C19 forced online instruction, and programs haven’t bounced back – HLC problem.</a:t>
          </a:r>
        </a:p>
      </dgm:t>
    </dgm:pt>
    <dgm:pt modelId="{626FD9C3-0001-488C-806B-5034C9F9088D}" type="parTrans" cxnId="{9FB10A18-6C72-4A2C-910A-60A18C584D2B}">
      <dgm:prSet/>
      <dgm:spPr/>
      <dgm:t>
        <a:bodyPr/>
        <a:lstStyle/>
        <a:p>
          <a:endParaRPr lang="en-US" sz="2000"/>
        </a:p>
      </dgm:t>
    </dgm:pt>
    <dgm:pt modelId="{D4FD7605-B14C-4CAF-B28E-A6ACB2D8032F}" type="sibTrans" cxnId="{9FB10A18-6C72-4A2C-910A-60A18C584D2B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2773216D-2DBD-42E0-9181-68AD919A74A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PSLOs data collection and analysis either burdensome or not followed.</a:t>
          </a:r>
        </a:p>
      </dgm:t>
    </dgm:pt>
    <dgm:pt modelId="{B29C41A7-E22C-4A4A-BE6F-6DD98579C95E}" type="parTrans" cxnId="{4528C5AD-9439-46C0-BEF1-8EA944E712BF}">
      <dgm:prSet/>
      <dgm:spPr/>
      <dgm:t>
        <a:bodyPr/>
        <a:lstStyle/>
        <a:p>
          <a:endParaRPr lang="en-US" sz="2000"/>
        </a:p>
      </dgm:t>
    </dgm:pt>
    <dgm:pt modelId="{811F67DA-D510-42BA-9601-BE8A7001C59D}" type="sibTrans" cxnId="{4528C5AD-9439-46C0-BEF1-8EA944E712BF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3E3B1A16-9601-460B-8E06-149579A9110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Low course or program enrollments.</a:t>
          </a:r>
        </a:p>
      </dgm:t>
    </dgm:pt>
    <dgm:pt modelId="{418BC4DD-F231-41BC-95F0-76D1AE2EF9EA}" type="parTrans" cxnId="{A4A3F485-E82F-4C97-B5EB-68E97EA74BE2}">
      <dgm:prSet/>
      <dgm:spPr/>
      <dgm:t>
        <a:bodyPr/>
        <a:lstStyle/>
        <a:p>
          <a:endParaRPr lang="en-US" sz="2000"/>
        </a:p>
      </dgm:t>
    </dgm:pt>
    <dgm:pt modelId="{8640BA59-E8B0-403D-8946-BD4714549081}" type="sibTrans" cxnId="{A4A3F485-E82F-4C97-B5EB-68E97EA74BE2}">
      <dgm:prSet/>
      <dgm:spPr/>
      <dgm:t>
        <a:bodyPr/>
        <a:lstStyle/>
        <a:p>
          <a:pPr>
            <a:lnSpc>
              <a:spcPct val="100000"/>
            </a:lnSpc>
          </a:pPr>
          <a:endParaRPr lang="en-US" sz="2000"/>
        </a:p>
      </dgm:t>
    </dgm:pt>
    <dgm:pt modelId="{D021A7EF-4273-4B12-904F-EEB01DC1157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dirty="0">
              <a:solidFill>
                <a:schemeClr val="tx1"/>
              </a:solidFill>
            </a:rPr>
            <a:t>Recommendations for improving assessment stagnant.</a:t>
          </a:r>
        </a:p>
      </dgm:t>
    </dgm:pt>
    <dgm:pt modelId="{EA8305C9-0209-4519-90F7-94278035D5D8}" type="parTrans" cxnId="{1CE62788-8B11-460A-BC11-D132BC4B8095}">
      <dgm:prSet/>
      <dgm:spPr/>
      <dgm:t>
        <a:bodyPr/>
        <a:lstStyle/>
        <a:p>
          <a:endParaRPr lang="en-US" sz="2000"/>
        </a:p>
      </dgm:t>
    </dgm:pt>
    <dgm:pt modelId="{3FE677E3-0D19-4275-9312-D38E1F59B9A5}" type="sibTrans" cxnId="{1CE62788-8B11-460A-BC11-D132BC4B8095}">
      <dgm:prSet/>
      <dgm:spPr/>
      <dgm:t>
        <a:bodyPr/>
        <a:lstStyle/>
        <a:p>
          <a:endParaRPr lang="en-US" sz="2000"/>
        </a:p>
      </dgm:t>
    </dgm:pt>
    <dgm:pt modelId="{849C83B2-1139-4E9B-9C2A-461FC9BC6311}" type="pres">
      <dgm:prSet presAssocID="{841DF694-6263-4902-BE59-36BBE8825812}" presName="root" presStyleCnt="0">
        <dgm:presLayoutVars>
          <dgm:dir/>
          <dgm:resizeHandles val="exact"/>
        </dgm:presLayoutVars>
      </dgm:prSet>
      <dgm:spPr/>
    </dgm:pt>
    <dgm:pt modelId="{F3258551-23A1-441C-BCD7-C97FB4F19860}" type="pres">
      <dgm:prSet presAssocID="{841DF694-6263-4902-BE59-36BBE8825812}" presName="container" presStyleCnt="0">
        <dgm:presLayoutVars>
          <dgm:dir/>
          <dgm:resizeHandles val="exact"/>
        </dgm:presLayoutVars>
      </dgm:prSet>
      <dgm:spPr/>
    </dgm:pt>
    <dgm:pt modelId="{430DE0B7-ADA6-4226-B9A5-84248A349AEE}" type="pres">
      <dgm:prSet presAssocID="{20DD5B67-E7A3-4E74-80F5-38886AE4AFFA}" presName="compNode" presStyleCnt="0"/>
      <dgm:spPr/>
    </dgm:pt>
    <dgm:pt modelId="{64DE2424-553E-44FC-8CAD-B604FE974B6C}" type="pres">
      <dgm:prSet presAssocID="{20DD5B67-E7A3-4E74-80F5-38886AE4AFFA}" presName="iconBgRect" presStyleLbl="bgShp" presStyleIdx="0" presStyleCnt="6"/>
      <dgm:spPr/>
    </dgm:pt>
    <dgm:pt modelId="{1FD1F341-DECE-45DB-9C9A-D9C009C0F4DE}" type="pres">
      <dgm:prSet presAssocID="{20DD5B67-E7A3-4E74-80F5-38886AE4AFFA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8087C9D-458A-4618-A535-4A4A7B0D7D18}" type="pres">
      <dgm:prSet presAssocID="{20DD5B67-E7A3-4E74-80F5-38886AE4AFFA}" presName="spaceRect" presStyleCnt="0"/>
      <dgm:spPr/>
    </dgm:pt>
    <dgm:pt modelId="{39B415EE-40AD-427F-9965-B22ABF57A218}" type="pres">
      <dgm:prSet presAssocID="{20DD5B67-E7A3-4E74-80F5-38886AE4AFFA}" presName="textRect" presStyleLbl="revTx" presStyleIdx="0" presStyleCnt="6">
        <dgm:presLayoutVars>
          <dgm:chMax val="1"/>
          <dgm:chPref val="1"/>
        </dgm:presLayoutVars>
      </dgm:prSet>
      <dgm:spPr/>
    </dgm:pt>
    <dgm:pt modelId="{E147E273-96DC-4A59-AE3E-C749EB6B9650}" type="pres">
      <dgm:prSet presAssocID="{23F688D5-CB36-411E-95D7-59AD73455DD0}" presName="sibTrans" presStyleLbl="sibTrans2D1" presStyleIdx="0" presStyleCnt="0"/>
      <dgm:spPr/>
    </dgm:pt>
    <dgm:pt modelId="{066E8979-73BE-401D-8F5D-AA14183421B0}" type="pres">
      <dgm:prSet presAssocID="{F95FDA70-46B1-46BC-AB05-A11C61AA9FC8}" presName="compNode" presStyleCnt="0"/>
      <dgm:spPr/>
    </dgm:pt>
    <dgm:pt modelId="{BE9CDE25-7BDD-44B2-B849-B115D5B93610}" type="pres">
      <dgm:prSet presAssocID="{F95FDA70-46B1-46BC-AB05-A11C61AA9FC8}" presName="iconBgRect" presStyleLbl="bgShp" presStyleIdx="1" presStyleCnt="6"/>
      <dgm:spPr/>
    </dgm:pt>
    <dgm:pt modelId="{2BFAB5A2-A76F-43BF-B21D-2DCBE40B5EC4}" type="pres">
      <dgm:prSet presAssocID="{F95FDA70-46B1-46BC-AB05-A11C61AA9FC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levision"/>
        </a:ext>
      </dgm:extLst>
    </dgm:pt>
    <dgm:pt modelId="{9489370A-9BAF-451B-B095-813A129ADCD4}" type="pres">
      <dgm:prSet presAssocID="{F95FDA70-46B1-46BC-AB05-A11C61AA9FC8}" presName="spaceRect" presStyleCnt="0"/>
      <dgm:spPr/>
    </dgm:pt>
    <dgm:pt modelId="{AA80D60D-420C-45FA-8C54-3A9BDB02DE59}" type="pres">
      <dgm:prSet presAssocID="{F95FDA70-46B1-46BC-AB05-A11C61AA9FC8}" presName="textRect" presStyleLbl="revTx" presStyleIdx="1" presStyleCnt="6">
        <dgm:presLayoutVars>
          <dgm:chMax val="1"/>
          <dgm:chPref val="1"/>
        </dgm:presLayoutVars>
      </dgm:prSet>
      <dgm:spPr/>
    </dgm:pt>
    <dgm:pt modelId="{DB6D0934-0487-4994-9A25-E42F1199273A}" type="pres">
      <dgm:prSet presAssocID="{07E8CB95-7710-4FA3-80AB-0462E2015CE9}" presName="sibTrans" presStyleLbl="sibTrans2D1" presStyleIdx="0" presStyleCnt="0"/>
      <dgm:spPr/>
    </dgm:pt>
    <dgm:pt modelId="{7A3B0B60-7285-4C04-A320-CC83E6EC5FC2}" type="pres">
      <dgm:prSet presAssocID="{703615AD-1E5F-4F57-A293-920F8E012F56}" presName="compNode" presStyleCnt="0"/>
      <dgm:spPr/>
    </dgm:pt>
    <dgm:pt modelId="{FF587541-0C0E-4D29-B9CC-147662191617}" type="pres">
      <dgm:prSet presAssocID="{703615AD-1E5F-4F57-A293-920F8E012F56}" presName="iconBgRect" presStyleLbl="bgShp" presStyleIdx="2" presStyleCnt="6"/>
      <dgm:spPr/>
    </dgm:pt>
    <dgm:pt modelId="{22B4496F-99FB-4524-9C19-FD0BB66173BC}" type="pres">
      <dgm:prSet presAssocID="{703615AD-1E5F-4F57-A293-920F8E012F5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lackboard"/>
        </a:ext>
      </dgm:extLst>
    </dgm:pt>
    <dgm:pt modelId="{06C0286D-4774-4A43-B90C-9C7C32FE777B}" type="pres">
      <dgm:prSet presAssocID="{703615AD-1E5F-4F57-A293-920F8E012F56}" presName="spaceRect" presStyleCnt="0"/>
      <dgm:spPr/>
    </dgm:pt>
    <dgm:pt modelId="{C19B527A-DDBE-401C-A3EE-C34A9431F001}" type="pres">
      <dgm:prSet presAssocID="{703615AD-1E5F-4F57-A293-920F8E012F56}" presName="textRect" presStyleLbl="revTx" presStyleIdx="2" presStyleCnt="6">
        <dgm:presLayoutVars>
          <dgm:chMax val="1"/>
          <dgm:chPref val="1"/>
        </dgm:presLayoutVars>
      </dgm:prSet>
      <dgm:spPr/>
    </dgm:pt>
    <dgm:pt modelId="{8346AEA8-4567-47F3-8316-751ABA954DAA}" type="pres">
      <dgm:prSet presAssocID="{D4FD7605-B14C-4CAF-B28E-A6ACB2D8032F}" presName="sibTrans" presStyleLbl="sibTrans2D1" presStyleIdx="0" presStyleCnt="0"/>
      <dgm:spPr/>
    </dgm:pt>
    <dgm:pt modelId="{68BFE945-1C66-4388-9F91-A891EA023FB5}" type="pres">
      <dgm:prSet presAssocID="{2773216D-2DBD-42E0-9181-68AD919A74AC}" presName="compNode" presStyleCnt="0"/>
      <dgm:spPr/>
    </dgm:pt>
    <dgm:pt modelId="{05BA6AED-8F8C-48CB-B5E9-67CA1EA86298}" type="pres">
      <dgm:prSet presAssocID="{2773216D-2DBD-42E0-9181-68AD919A74AC}" presName="iconBgRect" presStyleLbl="bgShp" presStyleIdx="3" presStyleCnt="6"/>
      <dgm:spPr/>
    </dgm:pt>
    <dgm:pt modelId="{E26627CC-A9E1-47D0-B19D-448FB1B0DA86}" type="pres">
      <dgm:prSet presAssocID="{2773216D-2DBD-42E0-9181-68AD919A74AC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F37B0786-EFC7-41C5-85FF-5C1CEB8AF04A}" type="pres">
      <dgm:prSet presAssocID="{2773216D-2DBD-42E0-9181-68AD919A74AC}" presName="spaceRect" presStyleCnt="0"/>
      <dgm:spPr/>
    </dgm:pt>
    <dgm:pt modelId="{8EE30DC0-83AE-4BE5-87DB-C9AED9E23DF7}" type="pres">
      <dgm:prSet presAssocID="{2773216D-2DBD-42E0-9181-68AD919A74AC}" presName="textRect" presStyleLbl="revTx" presStyleIdx="3" presStyleCnt="6">
        <dgm:presLayoutVars>
          <dgm:chMax val="1"/>
          <dgm:chPref val="1"/>
        </dgm:presLayoutVars>
      </dgm:prSet>
      <dgm:spPr/>
    </dgm:pt>
    <dgm:pt modelId="{9A0E2544-1F81-466E-A3CB-0A0B94E24651}" type="pres">
      <dgm:prSet presAssocID="{811F67DA-D510-42BA-9601-BE8A7001C59D}" presName="sibTrans" presStyleLbl="sibTrans2D1" presStyleIdx="0" presStyleCnt="0"/>
      <dgm:spPr/>
    </dgm:pt>
    <dgm:pt modelId="{26FDBB90-AADB-4A52-8BD0-730D84BB2C74}" type="pres">
      <dgm:prSet presAssocID="{3E3B1A16-9601-460B-8E06-149579A9110C}" presName="compNode" presStyleCnt="0"/>
      <dgm:spPr/>
    </dgm:pt>
    <dgm:pt modelId="{208A122B-4942-4E0C-9268-1AF4366B44FA}" type="pres">
      <dgm:prSet presAssocID="{3E3B1A16-9601-460B-8E06-149579A9110C}" presName="iconBgRect" presStyleLbl="bgShp" presStyleIdx="4" presStyleCnt="6"/>
      <dgm:spPr/>
    </dgm:pt>
    <dgm:pt modelId="{F2BDECA9-D286-4877-A05D-3084D08D6CB2}" type="pres">
      <dgm:prSet presAssocID="{3E3B1A16-9601-460B-8E06-149579A9110C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A867469F-5671-4851-B53E-9805D9E3F134}" type="pres">
      <dgm:prSet presAssocID="{3E3B1A16-9601-460B-8E06-149579A9110C}" presName="spaceRect" presStyleCnt="0"/>
      <dgm:spPr/>
    </dgm:pt>
    <dgm:pt modelId="{130B3B72-CA0E-4082-BA71-7F441B5C1AA4}" type="pres">
      <dgm:prSet presAssocID="{3E3B1A16-9601-460B-8E06-149579A9110C}" presName="textRect" presStyleLbl="revTx" presStyleIdx="4" presStyleCnt="6">
        <dgm:presLayoutVars>
          <dgm:chMax val="1"/>
          <dgm:chPref val="1"/>
        </dgm:presLayoutVars>
      </dgm:prSet>
      <dgm:spPr/>
    </dgm:pt>
    <dgm:pt modelId="{68A13FA0-1EA8-43F7-94CA-FBD9D71A269D}" type="pres">
      <dgm:prSet presAssocID="{8640BA59-E8B0-403D-8946-BD4714549081}" presName="sibTrans" presStyleLbl="sibTrans2D1" presStyleIdx="0" presStyleCnt="0"/>
      <dgm:spPr/>
    </dgm:pt>
    <dgm:pt modelId="{8D231B3C-9224-4572-94B9-E7B40AAFF15B}" type="pres">
      <dgm:prSet presAssocID="{D021A7EF-4273-4B12-904F-EEB01DC11572}" presName="compNode" presStyleCnt="0"/>
      <dgm:spPr/>
    </dgm:pt>
    <dgm:pt modelId="{ABEC26CD-72B3-4113-BDB9-B775EA4B8640}" type="pres">
      <dgm:prSet presAssocID="{D021A7EF-4273-4B12-904F-EEB01DC11572}" presName="iconBgRect" presStyleLbl="bgShp" presStyleIdx="5" presStyleCnt="6"/>
      <dgm:spPr/>
    </dgm:pt>
    <dgm:pt modelId="{EA058F67-B994-4F8A-95EC-91C549410114}" type="pres">
      <dgm:prSet presAssocID="{D021A7EF-4273-4B12-904F-EEB01DC11572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34612E6B-66F1-41D0-AAFC-52E90ED8ACC8}" type="pres">
      <dgm:prSet presAssocID="{D021A7EF-4273-4B12-904F-EEB01DC11572}" presName="spaceRect" presStyleCnt="0"/>
      <dgm:spPr/>
    </dgm:pt>
    <dgm:pt modelId="{BE5606E0-1E68-446A-8AAA-CDD3E8083487}" type="pres">
      <dgm:prSet presAssocID="{D021A7EF-4273-4B12-904F-EEB01DC11572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0ACE2807-6F29-43AC-8C56-09F79CF57DEC}" type="presOf" srcId="{3E3B1A16-9601-460B-8E06-149579A9110C}" destId="{130B3B72-CA0E-4082-BA71-7F441B5C1AA4}" srcOrd="0" destOrd="0" presId="urn:microsoft.com/office/officeart/2018/2/layout/IconCircleList"/>
    <dgm:cxn modelId="{D0B3700F-0553-4C2F-857E-228E015353DB}" type="presOf" srcId="{D4FD7605-B14C-4CAF-B28E-A6ACB2D8032F}" destId="{8346AEA8-4567-47F3-8316-751ABA954DAA}" srcOrd="0" destOrd="0" presId="urn:microsoft.com/office/officeart/2018/2/layout/IconCircleList"/>
    <dgm:cxn modelId="{9FB10A18-6C72-4A2C-910A-60A18C584D2B}" srcId="{841DF694-6263-4902-BE59-36BBE8825812}" destId="{703615AD-1E5F-4F57-A293-920F8E012F56}" srcOrd="2" destOrd="0" parTransId="{626FD9C3-0001-488C-806B-5034C9F9088D}" sibTransId="{D4FD7605-B14C-4CAF-B28E-A6ACB2D8032F}"/>
    <dgm:cxn modelId="{44B0E31D-F322-4FF0-BC48-DF3AA81B6485}" type="presOf" srcId="{703615AD-1E5F-4F57-A293-920F8E012F56}" destId="{C19B527A-DDBE-401C-A3EE-C34A9431F001}" srcOrd="0" destOrd="0" presId="urn:microsoft.com/office/officeart/2018/2/layout/IconCircleList"/>
    <dgm:cxn modelId="{D31DE86A-1781-40DB-B4C8-588DCC56E73D}" type="presOf" srcId="{841DF694-6263-4902-BE59-36BBE8825812}" destId="{849C83B2-1139-4E9B-9C2A-461FC9BC6311}" srcOrd="0" destOrd="0" presId="urn:microsoft.com/office/officeart/2018/2/layout/IconCircleList"/>
    <dgm:cxn modelId="{D041B84C-2FCB-4BE0-BD50-0C31753E9DBC}" srcId="{841DF694-6263-4902-BE59-36BBE8825812}" destId="{20DD5B67-E7A3-4E74-80F5-38886AE4AFFA}" srcOrd="0" destOrd="0" parTransId="{8C4299FE-727A-4720-BADE-14AE165B317E}" sibTransId="{23F688D5-CB36-411E-95D7-59AD73455DD0}"/>
    <dgm:cxn modelId="{DB42F97A-5923-4CAF-B095-1E42B88EBD0D}" type="presOf" srcId="{2773216D-2DBD-42E0-9181-68AD919A74AC}" destId="{8EE30DC0-83AE-4BE5-87DB-C9AED9E23DF7}" srcOrd="0" destOrd="0" presId="urn:microsoft.com/office/officeart/2018/2/layout/IconCircleList"/>
    <dgm:cxn modelId="{06435585-0596-4D74-8926-F6FEC1C89D9A}" srcId="{841DF694-6263-4902-BE59-36BBE8825812}" destId="{F95FDA70-46B1-46BC-AB05-A11C61AA9FC8}" srcOrd="1" destOrd="0" parTransId="{BF269A49-6974-4119-94B6-D243CDC1BAAB}" sibTransId="{07E8CB95-7710-4FA3-80AB-0462E2015CE9}"/>
    <dgm:cxn modelId="{A4A3F485-E82F-4C97-B5EB-68E97EA74BE2}" srcId="{841DF694-6263-4902-BE59-36BBE8825812}" destId="{3E3B1A16-9601-460B-8E06-149579A9110C}" srcOrd="4" destOrd="0" parTransId="{418BC4DD-F231-41BC-95F0-76D1AE2EF9EA}" sibTransId="{8640BA59-E8B0-403D-8946-BD4714549081}"/>
    <dgm:cxn modelId="{1CE62788-8B11-460A-BC11-D132BC4B8095}" srcId="{841DF694-6263-4902-BE59-36BBE8825812}" destId="{D021A7EF-4273-4B12-904F-EEB01DC11572}" srcOrd="5" destOrd="0" parTransId="{EA8305C9-0209-4519-90F7-94278035D5D8}" sibTransId="{3FE677E3-0D19-4275-9312-D38E1F59B9A5}"/>
    <dgm:cxn modelId="{2EBE5C88-9EBA-4538-94D1-8535200EE899}" type="presOf" srcId="{8640BA59-E8B0-403D-8946-BD4714549081}" destId="{68A13FA0-1EA8-43F7-94CA-FBD9D71A269D}" srcOrd="0" destOrd="0" presId="urn:microsoft.com/office/officeart/2018/2/layout/IconCircleList"/>
    <dgm:cxn modelId="{04682C8D-9DA5-4C7C-AD99-52A677571BB0}" type="presOf" srcId="{20DD5B67-E7A3-4E74-80F5-38886AE4AFFA}" destId="{39B415EE-40AD-427F-9965-B22ABF57A218}" srcOrd="0" destOrd="0" presId="urn:microsoft.com/office/officeart/2018/2/layout/IconCircleList"/>
    <dgm:cxn modelId="{4528C5AD-9439-46C0-BEF1-8EA944E712BF}" srcId="{841DF694-6263-4902-BE59-36BBE8825812}" destId="{2773216D-2DBD-42E0-9181-68AD919A74AC}" srcOrd="3" destOrd="0" parTransId="{B29C41A7-E22C-4A4A-BE6F-6DD98579C95E}" sibTransId="{811F67DA-D510-42BA-9601-BE8A7001C59D}"/>
    <dgm:cxn modelId="{925847BE-0353-45EF-B5FA-A6EB1B8FA23F}" type="presOf" srcId="{811F67DA-D510-42BA-9601-BE8A7001C59D}" destId="{9A0E2544-1F81-466E-A3CB-0A0B94E24651}" srcOrd="0" destOrd="0" presId="urn:microsoft.com/office/officeart/2018/2/layout/IconCircleList"/>
    <dgm:cxn modelId="{666E38E3-EEA3-42E7-9541-CDAEA59CF85F}" type="presOf" srcId="{F95FDA70-46B1-46BC-AB05-A11C61AA9FC8}" destId="{AA80D60D-420C-45FA-8C54-3A9BDB02DE59}" srcOrd="0" destOrd="0" presId="urn:microsoft.com/office/officeart/2018/2/layout/IconCircleList"/>
    <dgm:cxn modelId="{62821BF5-8C6A-4C08-ADC4-6D5D08A3CADD}" type="presOf" srcId="{23F688D5-CB36-411E-95D7-59AD73455DD0}" destId="{E147E273-96DC-4A59-AE3E-C749EB6B9650}" srcOrd="0" destOrd="0" presId="urn:microsoft.com/office/officeart/2018/2/layout/IconCircleList"/>
    <dgm:cxn modelId="{0B227CF8-30CE-49BF-B1C0-59B5A9952C80}" type="presOf" srcId="{07E8CB95-7710-4FA3-80AB-0462E2015CE9}" destId="{DB6D0934-0487-4994-9A25-E42F1199273A}" srcOrd="0" destOrd="0" presId="urn:microsoft.com/office/officeart/2018/2/layout/IconCircleList"/>
    <dgm:cxn modelId="{D3FB43F9-A576-4098-8CAF-6E67B13C67DB}" type="presOf" srcId="{D021A7EF-4273-4B12-904F-EEB01DC11572}" destId="{BE5606E0-1E68-446A-8AAA-CDD3E8083487}" srcOrd="0" destOrd="0" presId="urn:microsoft.com/office/officeart/2018/2/layout/IconCircleList"/>
    <dgm:cxn modelId="{E7229191-D65C-4049-8FA9-A5933A58FFB1}" type="presParOf" srcId="{849C83B2-1139-4E9B-9C2A-461FC9BC6311}" destId="{F3258551-23A1-441C-BCD7-C97FB4F19860}" srcOrd="0" destOrd="0" presId="urn:microsoft.com/office/officeart/2018/2/layout/IconCircleList"/>
    <dgm:cxn modelId="{6A58B776-E23A-4AEB-A010-4185A0E30CF3}" type="presParOf" srcId="{F3258551-23A1-441C-BCD7-C97FB4F19860}" destId="{430DE0B7-ADA6-4226-B9A5-84248A349AEE}" srcOrd="0" destOrd="0" presId="urn:microsoft.com/office/officeart/2018/2/layout/IconCircleList"/>
    <dgm:cxn modelId="{122A5133-F63C-4550-A3DF-7B7D7CC6B494}" type="presParOf" srcId="{430DE0B7-ADA6-4226-B9A5-84248A349AEE}" destId="{64DE2424-553E-44FC-8CAD-B604FE974B6C}" srcOrd="0" destOrd="0" presId="urn:microsoft.com/office/officeart/2018/2/layout/IconCircleList"/>
    <dgm:cxn modelId="{385E9333-9589-44B5-9EC3-8E3CFE62EC04}" type="presParOf" srcId="{430DE0B7-ADA6-4226-B9A5-84248A349AEE}" destId="{1FD1F341-DECE-45DB-9C9A-D9C009C0F4DE}" srcOrd="1" destOrd="0" presId="urn:microsoft.com/office/officeart/2018/2/layout/IconCircleList"/>
    <dgm:cxn modelId="{55963485-3062-432C-8EDD-78B4C98DEB45}" type="presParOf" srcId="{430DE0B7-ADA6-4226-B9A5-84248A349AEE}" destId="{C8087C9D-458A-4618-A535-4A4A7B0D7D18}" srcOrd="2" destOrd="0" presId="urn:microsoft.com/office/officeart/2018/2/layout/IconCircleList"/>
    <dgm:cxn modelId="{82BE23E2-22C3-4651-8595-A77D99B6B461}" type="presParOf" srcId="{430DE0B7-ADA6-4226-B9A5-84248A349AEE}" destId="{39B415EE-40AD-427F-9965-B22ABF57A218}" srcOrd="3" destOrd="0" presId="urn:microsoft.com/office/officeart/2018/2/layout/IconCircleList"/>
    <dgm:cxn modelId="{EB05FE6A-B217-4027-AF78-E28EE56EC8CF}" type="presParOf" srcId="{F3258551-23A1-441C-BCD7-C97FB4F19860}" destId="{E147E273-96DC-4A59-AE3E-C749EB6B9650}" srcOrd="1" destOrd="0" presId="urn:microsoft.com/office/officeart/2018/2/layout/IconCircleList"/>
    <dgm:cxn modelId="{A365DA2D-B32F-4A8D-9AA3-A9110AD85DAE}" type="presParOf" srcId="{F3258551-23A1-441C-BCD7-C97FB4F19860}" destId="{066E8979-73BE-401D-8F5D-AA14183421B0}" srcOrd="2" destOrd="0" presId="urn:microsoft.com/office/officeart/2018/2/layout/IconCircleList"/>
    <dgm:cxn modelId="{9850F3C4-60B5-49A4-BEEA-BF001CA531A5}" type="presParOf" srcId="{066E8979-73BE-401D-8F5D-AA14183421B0}" destId="{BE9CDE25-7BDD-44B2-B849-B115D5B93610}" srcOrd="0" destOrd="0" presId="urn:microsoft.com/office/officeart/2018/2/layout/IconCircleList"/>
    <dgm:cxn modelId="{064529EE-C493-435A-A812-F5C848F6F71B}" type="presParOf" srcId="{066E8979-73BE-401D-8F5D-AA14183421B0}" destId="{2BFAB5A2-A76F-43BF-B21D-2DCBE40B5EC4}" srcOrd="1" destOrd="0" presId="urn:microsoft.com/office/officeart/2018/2/layout/IconCircleList"/>
    <dgm:cxn modelId="{D8973F81-A14A-4B2E-8040-C98775A80493}" type="presParOf" srcId="{066E8979-73BE-401D-8F5D-AA14183421B0}" destId="{9489370A-9BAF-451B-B095-813A129ADCD4}" srcOrd="2" destOrd="0" presId="urn:microsoft.com/office/officeart/2018/2/layout/IconCircleList"/>
    <dgm:cxn modelId="{D3CE6ED7-80BF-41D0-BA77-22A65224CF07}" type="presParOf" srcId="{066E8979-73BE-401D-8F5D-AA14183421B0}" destId="{AA80D60D-420C-45FA-8C54-3A9BDB02DE59}" srcOrd="3" destOrd="0" presId="urn:microsoft.com/office/officeart/2018/2/layout/IconCircleList"/>
    <dgm:cxn modelId="{602585F3-8E15-4023-B76B-F0C68AC4E81C}" type="presParOf" srcId="{F3258551-23A1-441C-BCD7-C97FB4F19860}" destId="{DB6D0934-0487-4994-9A25-E42F1199273A}" srcOrd="3" destOrd="0" presId="urn:microsoft.com/office/officeart/2018/2/layout/IconCircleList"/>
    <dgm:cxn modelId="{05F70EF7-0B7A-490E-B367-2FE42E5D6941}" type="presParOf" srcId="{F3258551-23A1-441C-BCD7-C97FB4F19860}" destId="{7A3B0B60-7285-4C04-A320-CC83E6EC5FC2}" srcOrd="4" destOrd="0" presId="urn:microsoft.com/office/officeart/2018/2/layout/IconCircleList"/>
    <dgm:cxn modelId="{7AFBC063-3689-4CD1-BB3A-8992BE67ACC7}" type="presParOf" srcId="{7A3B0B60-7285-4C04-A320-CC83E6EC5FC2}" destId="{FF587541-0C0E-4D29-B9CC-147662191617}" srcOrd="0" destOrd="0" presId="urn:microsoft.com/office/officeart/2018/2/layout/IconCircleList"/>
    <dgm:cxn modelId="{7A16090A-6273-4F0D-ACB5-A6B24EF5165D}" type="presParOf" srcId="{7A3B0B60-7285-4C04-A320-CC83E6EC5FC2}" destId="{22B4496F-99FB-4524-9C19-FD0BB66173BC}" srcOrd="1" destOrd="0" presId="urn:microsoft.com/office/officeart/2018/2/layout/IconCircleList"/>
    <dgm:cxn modelId="{0EDCD19E-9A29-4339-8BD6-861D70D85471}" type="presParOf" srcId="{7A3B0B60-7285-4C04-A320-CC83E6EC5FC2}" destId="{06C0286D-4774-4A43-B90C-9C7C32FE777B}" srcOrd="2" destOrd="0" presId="urn:microsoft.com/office/officeart/2018/2/layout/IconCircleList"/>
    <dgm:cxn modelId="{E5B62FF5-0A6F-49BA-89F6-537DF4E76D6C}" type="presParOf" srcId="{7A3B0B60-7285-4C04-A320-CC83E6EC5FC2}" destId="{C19B527A-DDBE-401C-A3EE-C34A9431F001}" srcOrd="3" destOrd="0" presId="urn:microsoft.com/office/officeart/2018/2/layout/IconCircleList"/>
    <dgm:cxn modelId="{75679384-9ADC-412A-B884-46AE36347148}" type="presParOf" srcId="{F3258551-23A1-441C-BCD7-C97FB4F19860}" destId="{8346AEA8-4567-47F3-8316-751ABA954DAA}" srcOrd="5" destOrd="0" presId="urn:microsoft.com/office/officeart/2018/2/layout/IconCircleList"/>
    <dgm:cxn modelId="{2D00CE45-50C0-4DD1-9BBA-10D458A12F39}" type="presParOf" srcId="{F3258551-23A1-441C-BCD7-C97FB4F19860}" destId="{68BFE945-1C66-4388-9F91-A891EA023FB5}" srcOrd="6" destOrd="0" presId="urn:microsoft.com/office/officeart/2018/2/layout/IconCircleList"/>
    <dgm:cxn modelId="{496A3F30-3FFB-4C62-813A-CCF80670916A}" type="presParOf" srcId="{68BFE945-1C66-4388-9F91-A891EA023FB5}" destId="{05BA6AED-8F8C-48CB-B5E9-67CA1EA86298}" srcOrd="0" destOrd="0" presId="urn:microsoft.com/office/officeart/2018/2/layout/IconCircleList"/>
    <dgm:cxn modelId="{2F6F04D6-F543-45D7-A293-B67771B7868F}" type="presParOf" srcId="{68BFE945-1C66-4388-9F91-A891EA023FB5}" destId="{E26627CC-A9E1-47D0-B19D-448FB1B0DA86}" srcOrd="1" destOrd="0" presId="urn:microsoft.com/office/officeart/2018/2/layout/IconCircleList"/>
    <dgm:cxn modelId="{6A8202B7-59CC-40B4-A0B1-CF7E80E98A21}" type="presParOf" srcId="{68BFE945-1C66-4388-9F91-A891EA023FB5}" destId="{F37B0786-EFC7-41C5-85FF-5C1CEB8AF04A}" srcOrd="2" destOrd="0" presId="urn:microsoft.com/office/officeart/2018/2/layout/IconCircleList"/>
    <dgm:cxn modelId="{7D53AEC3-08A5-4ED7-ACC2-A6E7EC2BCF9D}" type="presParOf" srcId="{68BFE945-1C66-4388-9F91-A891EA023FB5}" destId="{8EE30DC0-83AE-4BE5-87DB-C9AED9E23DF7}" srcOrd="3" destOrd="0" presId="urn:microsoft.com/office/officeart/2018/2/layout/IconCircleList"/>
    <dgm:cxn modelId="{9FC65214-95C3-48C8-9099-531F3438EE6C}" type="presParOf" srcId="{F3258551-23A1-441C-BCD7-C97FB4F19860}" destId="{9A0E2544-1F81-466E-A3CB-0A0B94E24651}" srcOrd="7" destOrd="0" presId="urn:microsoft.com/office/officeart/2018/2/layout/IconCircleList"/>
    <dgm:cxn modelId="{DACDCCB5-E3C6-451E-AEBB-C3EBBA8148AC}" type="presParOf" srcId="{F3258551-23A1-441C-BCD7-C97FB4F19860}" destId="{26FDBB90-AADB-4A52-8BD0-730D84BB2C74}" srcOrd="8" destOrd="0" presId="urn:microsoft.com/office/officeart/2018/2/layout/IconCircleList"/>
    <dgm:cxn modelId="{A049A3A8-067A-4895-81F5-D8C5B181BB5D}" type="presParOf" srcId="{26FDBB90-AADB-4A52-8BD0-730D84BB2C74}" destId="{208A122B-4942-4E0C-9268-1AF4366B44FA}" srcOrd="0" destOrd="0" presId="urn:microsoft.com/office/officeart/2018/2/layout/IconCircleList"/>
    <dgm:cxn modelId="{93372E0C-9DC1-4653-9A62-CAA8AD99DFE2}" type="presParOf" srcId="{26FDBB90-AADB-4A52-8BD0-730D84BB2C74}" destId="{F2BDECA9-D286-4877-A05D-3084D08D6CB2}" srcOrd="1" destOrd="0" presId="urn:microsoft.com/office/officeart/2018/2/layout/IconCircleList"/>
    <dgm:cxn modelId="{BA7992EC-B7BB-4A8A-97A3-4D16A9FAE7BA}" type="presParOf" srcId="{26FDBB90-AADB-4A52-8BD0-730D84BB2C74}" destId="{A867469F-5671-4851-B53E-9805D9E3F134}" srcOrd="2" destOrd="0" presId="urn:microsoft.com/office/officeart/2018/2/layout/IconCircleList"/>
    <dgm:cxn modelId="{49489098-383B-454C-8E6C-775BBF28C3DC}" type="presParOf" srcId="{26FDBB90-AADB-4A52-8BD0-730D84BB2C74}" destId="{130B3B72-CA0E-4082-BA71-7F441B5C1AA4}" srcOrd="3" destOrd="0" presId="urn:microsoft.com/office/officeart/2018/2/layout/IconCircleList"/>
    <dgm:cxn modelId="{E159046D-E221-4CCF-9901-8E049BDBADA1}" type="presParOf" srcId="{F3258551-23A1-441C-BCD7-C97FB4F19860}" destId="{68A13FA0-1EA8-43F7-94CA-FBD9D71A269D}" srcOrd="9" destOrd="0" presId="urn:microsoft.com/office/officeart/2018/2/layout/IconCircleList"/>
    <dgm:cxn modelId="{C487C6D3-F243-4724-8DD1-A68A686773AC}" type="presParOf" srcId="{F3258551-23A1-441C-BCD7-C97FB4F19860}" destId="{8D231B3C-9224-4572-94B9-E7B40AAFF15B}" srcOrd="10" destOrd="0" presId="urn:microsoft.com/office/officeart/2018/2/layout/IconCircleList"/>
    <dgm:cxn modelId="{8B8BAF08-10BE-4482-A21A-5F9F61487A63}" type="presParOf" srcId="{8D231B3C-9224-4572-94B9-E7B40AAFF15B}" destId="{ABEC26CD-72B3-4113-BDB9-B775EA4B8640}" srcOrd="0" destOrd="0" presId="urn:microsoft.com/office/officeart/2018/2/layout/IconCircleList"/>
    <dgm:cxn modelId="{C8374BD1-FB2F-41D4-A07C-4152BCE91E97}" type="presParOf" srcId="{8D231B3C-9224-4572-94B9-E7B40AAFF15B}" destId="{EA058F67-B994-4F8A-95EC-91C549410114}" srcOrd="1" destOrd="0" presId="urn:microsoft.com/office/officeart/2018/2/layout/IconCircleList"/>
    <dgm:cxn modelId="{4E89164C-38C3-4C98-9676-6F0DCD4F4B7F}" type="presParOf" srcId="{8D231B3C-9224-4572-94B9-E7B40AAFF15B}" destId="{34612E6B-66F1-41D0-AAFC-52E90ED8ACC8}" srcOrd="2" destOrd="0" presId="urn:microsoft.com/office/officeart/2018/2/layout/IconCircleList"/>
    <dgm:cxn modelId="{87239BEC-BBCC-4784-886A-9C4BC3BB8BF0}" type="presParOf" srcId="{8D231B3C-9224-4572-94B9-E7B40AAFF15B}" destId="{BE5606E0-1E68-446A-8AAA-CDD3E808348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A50076-9281-4046-889A-5C78B18224BC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9CD1DF-A6DF-4187-AF69-E19D99341F7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What are 5 barriers in completing DPAR 1 and/or DPAR 2?</a:t>
          </a:r>
        </a:p>
      </dgm:t>
    </dgm:pt>
    <dgm:pt modelId="{D59A3DE5-27C0-440D-9A5F-1F19C77F4A2C}" type="parTrans" cxnId="{BA75A588-E5DE-4F4B-ABA6-7B1843C81F07}">
      <dgm:prSet/>
      <dgm:spPr/>
      <dgm:t>
        <a:bodyPr/>
        <a:lstStyle/>
        <a:p>
          <a:endParaRPr lang="en-US"/>
        </a:p>
      </dgm:t>
    </dgm:pt>
    <dgm:pt modelId="{C9227089-D657-49F1-955E-5B261D847BCB}" type="sibTrans" cxnId="{BA75A588-E5DE-4F4B-ABA6-7B1843C81F07}">
      <dgm:prSet/>
      <dgm:spPr/>
      <dgm:t>
        <a:bodyPr/>
        <a:lstStyle/>
        <a:p>
          <a:endParaRPr lang="en-US"/>
        </a:p>
      </dgm:t>
    </dgm:pt>
    <dgm:pt modelId="{5E3A5AB9-0233-4052-B06D-9A0F0F8D9C9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What do you learn about your program from completing DPAR 1 that you did not from DPAR 2?</a:t>
          </a:r>
        </a:p>
      </dgm:t>
    </dgm:pt>
    <dgm:pt modelId="{9798DD31-A7A5-4933-B68E-BE95F8147319}" type="parTrans" cxnId="{6384894F-BEDD-4749-BBDA-17F46F59654F}">
      <dgm:prSet/>
      <dgm:spPr/>
      <dgm:t>
        <a:bodyPr/>
        <a:lstStyle/>
        <a:p>
          <a:endParaRPr lang="en-US"/>
        </a:p>
      </dgm:t>
    </dgm:pt>
    <dgm:pt modelId="{BEE442A7-4E5E-4056-8C6F-30B2BF974962}" type="sibTrans" cxnId="{6384894F-BEDD-4749-BBDA-17F46F59654F}">
      <dgm:prSet/>
      <dgm:spPr/>
      <dgm:t>
        <a:bodyPr/>
        <a:lstStyle/>
        <a:p>
          <a:endParaRPr lang="en-US"/>
        </a:p>
      </dgm:t>
    </dgm:pt>
    <dgm:pt modelId="{1E859701-0778-467C-ADB6-5913DCE4956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What is unclear about the relationship between assessment, program improvement, and accreditation?</a:t>
          </a:r>
        </a:p>
      </dgm:t>
    </dgm:pt>
    <dgm:pt modelId="{7939B41D-3B1D-4F40-99EF-D9631A144EEA}" type="parTrans" cxnId="{C742FAE8-2844-4FB7-AD12-AD55138D3924}">
      <dgm:prSet/>
      <dgm:spPr/>
      <dgm:t>
        <a:bodyPr/>
        <a:lstStyle/>
        <a:p>
          <a:endParaRPr lang="en-US"/>
        </a:p>
      </dgm:t>
    </dgm:pt>
    <dgm:pt modelId="{C63319A0-9E67-4E2C-9F85-19F68AEB6E02}" type="sibTrans" cxnId="{C742FAE8-2844-4FB7-AD12-AD55138D3924}">
      <dgm:prSet/>
      <dgm:spPr/>
      <dgm:t>
        <a:bodyPr/>
        <a:lstStyle/>
        <a:p>
          <a:endParaRPr lang="en-US"/>
        </a:p>
      </dgm:t>
    </dgm:pt>
    <dgm:pt modelId="{66EF9260-A168-4343-9AFB-27964C3181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are potential facilitators to completing DPAR 1 and/or DPAR 2?</a:t>
          </a:r>
        </a:p>
      </dgm:t>
    </dgm:pt>
    <dgm:pt modelId="{7061BCC9-410C-49E0-8F06-9CAFD60FEE17}" type="parTrans" cxnId="{9306FA18-294C-4451-8DD1-6077105B65A1}">
      <dgm:prSet/>
      <dgm:spPr/>
      <dgm:t>
        <a:bodyPr/>
        <a:lstStyle/>
        <a:p>
          <a:endParaRPr lang="en-US"/>
        </a:p>
      </dgm:t>
    </dgm:pt>
    <dgm:pt modelId="{13665841-0C07-4C95-A761-86D9E1678944}" type="sibTrans" cxnId="{9306FA18-294C-4451-8DD1-6077105B65A1}">
      <dgm:prSet/>
      <dgm:spPr/>
      <dgm:t>
        <a:bodyPr/>
        <a:lstStyle/>
        <a:p>
          <a:endParaRPr lang="en-US"/>
        </a:p>
      </dgm:t>
    </dgm:pt>
    <dgm:pt modelId="{FF8B35D5-5DF8-4210-8783-60F810E1A43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What would you like to know about your program when assessing it?</a:t>
          </a:r>
        </a:p>
        <a:p>
          <a:pPr>
            <a:lnSpc>
              <a:spcPct val="100000"/>
            </a:lnSpc>
          </a:pPr>
          <a:r>
            <a:rPr lang="en-US" dirty="0"/>
            <a:t>What institutional support structures would help your program do meaningful assessment?</a:t>
          </a:r>
        </a:p>
      </dgm:t>
    </dgm:pt>
    <dgm:pt modelId="{07CA0956-9735-4E9C-8750-442B1837872C}" type="parTrans" cxnId="{59BC88CF-8411-4E35-B418-F2C5C2709489}">
      <dgm:prSet/>
      <dgm:spPr/>
      <dgm:t>
        <a:bodyPr/>
        <a:lstStyle/>
        <a:p>
          <a:endParaRPr lang="en-US"/>
        </a:p>
      </dgm:t>
    </dgm:pt>
    <dgm:pt modelId="{19846BAE-2D7D-414C-81C4-84EA179363E1}" type="sibTrans" cxnId="{59BC88CF-8411-4E35-B418-F2C5C2709489}">
      <dgm:prSet/>
      <dgm:spPr/>
      <dgm:t>
        <a:bodyPr/>
        <a:lstStyle/>
        <a:p>
          <a:endParaRPr lang="en-US"/>
        </a:p>
      </dgm:t>
    </dgm:pt>
    <dgm:pt modelId="{0FDC5F57-1336-4867-BE9E-EB56CEAF4D44}" type="pres">
      <dgm:prSet presAssocID="{97A50076-9281-4046-889A-5C78B18224BC}" presName="root" presStyleCnt="0">
        <dgm:presLayoutVars>
          <dgm:dir/>
          <dgm:resizeHandles val="exact"/>
        </dgm:presLayoutVars>
      </dgm:prSet>
      <dgm:spPr/>
    </dgm:pt>
    <dgm:pt modelId="{7BCCBB93-FB25-411B-8346-58EF4D247869}" type="pres">
      <dgm:prSet presAssocID="{A19CD1DF-A6DF-4187-AF69-E19D99341F72}" presName="compNode" presStyleCnt="0"/>
      <dgm:spPr/>
    </dgm:pt>
    <dgm:pt modelId="{09F0BF93-077E-4D8B-A65D-BA89C3462227}" type="pres">
      <dgm:prSet presAssocID="{A19CD1DF-A6DF-4187-AF69-E19D99341F72}" presName="bgRect" presStyleLbl="bgShp" presStyleIdx="0" presStyleCnt="2"/>
      <dgm:spPr/>
    </dgm:pt>
    <dgm:pt modelId="{607B08A9-AF4A-493C-8D41-C7855AFAE624}" type="pres">
      <dgm:prSet presAssocID="{A19CD1DF-A6DF-4187-AF69-E19D99341F7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F87E7A2E-3D08-4E45-A1EC-2D1E8C22A6FC}" type="pres">
      <dgm:prSet presAssocID="{A19CD1DF-A6DF-4187-AF69-E19D99341F72}" presName="spaceRect" presStyleCnt="0"/>
      <dgm:spPr/>
    </dgm:pt>
    <dgm:pt modelId="{72F8E7E4-C6EB-4682-8212-30529B66036B}" type="pres">
      <dgm:prSet presAssocID="{A19CD1DF-A6DF-4187-AF69-E19D99341F72}" presName="parTx" presStyleLbl="revTx" presStyleIdx="0" presStyleCnt="4">
        <dgm:presLayoutVars>
          <dgm:chMax val="0"/>
          <dgm:chPref val="0"/>
        </dgm:presLayoutVars>
      </dgm:prSet>
      <dgm:spPr/>
    </dgm:pt>
    <dgm:pt modelId="{35CE100D-5428-461F-9BCF-AEACE120A3A3}" type="pres">
      <dgm:prSet presAssocID="{A19CD1DF-A6DF-4187-AF69-E19D99341F72}" presName="desTx" presStyleLbl="revTx" presStyleIdx="1" presStyleCnt="4">
        <dgm:presLayoutVars/>
      </dgm:prSet>
      <dgm:spPr/>
    </dgm:pt>
    <dgm:pt modelId="{B4BAAC02-02E0-4FEB-8B76-F0F156267997}" type="pres">
      <dgm:prSet presAssocID="{C9227089-D657-49F1-955E-5B261D847BCB}" presName="sibTrans" presStyleCnt="0"/>
      <dgm:spPr/>
    </dgm:pt>
    <dgm:pt modelId="{846BD71E-0D5C-4A63-988E-A05659D4B618}" type="pres">
      <dgm:prSet presAssocID="{66EF9260-A168-4343-9AFB-27964C318120}" presName="compNode" presStyleCnt="0"/>
      <dgm:spPr/>
    </dgm:pt>
    <dgm:pt modelId="{5DE9EC0F-54B3-469C-A1F2-00828326B580}" type="pres">
      <dgm:prSet presAssocID="{66EF9260-A168-4343-9AFB-27964C318120}" presName="bgRect" presStyleLbl="bgShp" presStyleIdx="1" presStyleCnt="2"/>
      <dgm:spPr/>
    </dgm:pt>
    <dgm:pt modelId="{BEAB1B20-66B2-43D0-B429-600B2334AEA2}" type="pres">
      <dgm:prSet presAssocID="{66EF9260-A168-4343-9AFB-27964C31812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40526663-F8C2-48A8-8F28-2ECD382CFEAD}" type="pres">
      <dgm:prSet presAssocID="{66EF9260-A168-4343-9AFB-27964C318120}" presName="spaceRect" presStyleCnt="0"/>
      <dgm:spPr/>
    </dgm:pt>
    <dgm:pt modelId="{13EC230F-06C1-4C59-AA8C-23D8EA8DC268}" type="pres">
      <dgm:prSet presAssocID="{66EF9260-A168-4343-9AFB-27964C318120}" presName="parTx" presStyleLbl="revTx" presStyleIdx="2" presStyleCnt="4">
        <dgm:presLayoutVars>
          <dgm:chMax val="0"/>
          <dgm:chPref val="0"/>
        </dgm:presLayoutVars>
      </dgm:prSet>
      <dgm:spPr/>
    </dgm:pt>
    <dgm:pt modelId="{CB094223-9F44-4910-8878-8105A602FAB2}" type="pres">
      <dgm:prSet presAssocID="{66EF9260-A168-4343-9AFB-27964C318120}" presName="desTx" presStyleLbl="revTx" presStyleIdx="3" presStyleCnt="4">
        <dgm:presLayoutVars/>
      </dgm:prSet>
      <dgm:spPr/>
    </dgm:pt>
  </dgm:ptLst>
  <dgm:cxnLst>
    <dgm:cxn modelId="{9306FA18-294C-4451-8DD1-6077105B65A1}" srcId="{97A50076-9281-4046-889A-5C78B18224BC}" destId="{66EF9260-A168-4343-9AFB-27964C318120}" srcOrd="1" destOrd="0" parTransId="{7061BCC9-410C-49E0-8F06-9CAFD60FEE17}" sibTransId="{13665841-0C07-4C95-A761-86D9E1678944}"/>
    <dgm:cxn modelId="{98438921-B358-4037-B5FF-C391B956035D}" type="presOf" srcId="{97A50076-9281-4046-889A-5C78B18224BC}" destId="{0FDC5F57-1336-4867-BE9E-EB56CEAF4D44}" srcOrd="0" destOrd="0" presId="urn:microsoft.com/office/officeart/2018/2/layout/IconVerticalSolidList"/>
    <dgm:cxn modelId="{63BFED27-7E55-4064-BBB3-00132AC322F1}" type="presOf" srcId="{FF8B35D5-5DF8-4210-8783-60F810E1A43F}" destId="{CB094223-9F44-4910-8878-8105A602FAB2}" srcOrd="0" destOrd="0" presId="urn:microsoft.com/office/officeart/2018/2/layout/IconVerticalSolidList"/>
    <dgm:cxn modelId="{CC2C2660-523C-4091-BEC6-2D09065762A0}" type="presOf" srcId="{A19CD1DF-A6DF-4187-AF69-E19D99341F72}" destId="{72F8E7E4-C6EB-4682-8212-30529B66036B}" srcOrd="0" destOrd="0" presId="urn:microsoft.com/office/officeart/2018/2/layout/IconVerticalSolidList"/>
    <dgm:cxn modelId="{7D4DA942-28AB-4689-92A4-69369806D6C4}" type="presOf" srcId="{5E3A5AB9-0233-4052-B06D-9A0F0F8D9C97}" destId="{35CE100D-5428-461F-9BCF-AEACE120A3A3}" srcOrd="0" destOrd="0" presId="urn:microsoft.com/office/officeart/2018/2/layout/IconVerticalSolidList"/>
    <dgm:cxn modelId="{6384894F-BEDD-4749-BBDA-17F46F59654F}" srcId="{A19CD1DF-A6DF-4187-AF69-E19D99341F72}" destId="{5E3A5AB9-0233-4052-B06D-9A0F0F8D9C97}" srcOrd="0" destOrd="0" parTransId="{9798DD31-A7A5-4933-B68E-BE95F8147319}" sibTransId="{BEE442A7-4E5E-4056-8C6F-30B2BF974962}"/>
    <dgm:cxn modelId="{BA75A588-E5DE-4F4B-ABA6-7B1843C81F07}" srcId="{97A50076-9281-4046-889A-5C78B18224BC}" destId="{A19CD1DF-A6DF-4187-AF69-E19D99341F72}" srcOrd="0" destOrd="0" parTransId="{D59A3DE5-27C0-440D-9A5F-1F19C77F4A2C}" sibTransId="{C9227089-D657-49F1-955E-5B261D847BCB}"/>
    <dgm:cxn modelId="{36C940A6-C4B9-431D-97D1-7278F444D319}" type="presOf" srcId="{66EF9260-A168-4343-9AFB-27964C318120}" destId="{13EC230F-06C1-4C59-AA8C-23D8EA8DC268}" srcOrd="0" destOrd="0" presId="urn:microsoft.com/office/officeart/2018/2/layout/IconVerticalSolidList"/>
    <dgm:cxn modelId="{A97CFEB6-5812-4D3A-B42F-AFEE1EEDED00}" type="presOf" srcId="{1E859701-0778-467C-ADB6-5913DCE49569}" destId="{35CE100D-5428-461F-9BCF-AEACE120A3A3}" srcOrd="0" destOrd="1" presId="urn:microsoft.com/office/officeart/2018/2/layout/IconVerticalSolidList"/>
    <dgm:cxn modelId="{59BC88CF-8411-4E35-B418-F2C5C2709489}" srcId="{66EF9260-A168-4343-9AFB-27964C318120}" destId="{FF8B35D5-5DF8-4210-8783-60F810E1A43F}" srcOrd="0" destOrd="0" parTransId="{07CA0956-9735-4E9C-8750-442B1837872C}" sibTransId="{19846BAE-2D7D-414C-81C4-84EA179363E1}"/>
    <dgm:cxn modelId="{C742FAE8-2844-4FB7-AD12-AD55138D3924}" srcId="{A19CD1DF-A6DF-4187-AF69-E19D99341F72}" destId="{1E859701-0778-467C-ADB6-5913DCE49569}" srcOrd="1" destOrd="0" parTransId="{7939B41D-3B1D-4F40-99EF-D9631A144EEA}" sibTransId="{C63319A0-9E67-4E2C-9F85-19F68AEB6E02}"/>
    <dgm:cxn modelId="{3C75D911-5DB9-48C9-8D26-19AC2E6A6AF2}" type="presParOf" srcId="{0FDC5F57-1336-4867-BE9E-EB56CEAF4D44}" destId="{7BCCBB93-FB25-411B-8346-58EF4D247869}" srcOrd="0" destOrd="0" presId="urn:microsoft.com/office/officeart/2018/2/layout/IconVerticalSolidList"/>
    <dgm:cxn modelId="{DAE7CC7F-E6AF-4F48-AB77-AF7B88039F17}" type="presParOf" srcId="{7BCCBB93-FB25-411B-8346-58EF4D247869}" destId="{09F0BF93-077E-4D8B-A65D-BA89C3462227}" srcOrd="0" destOrd="0" presId="urn:microsoft.com/office/officeart/2018/2/layout/IconVerticalSolidList"/>
    <dgm:cxn modelId="{98CD34E1-86F3-49D1-B50C-08CF44A39C0F}" type="presParOf" srcId="{7BCCBB93-FB25-411B-8346-58EF4D247869}" destId="{607B08A9-AF4A-493C-8D41-C7855AFAE624}" srcOrd="1" destOrd="0" presId="urn:microsoft.com/office/officeart/2018/2/layout/IconVerticalSolidList"/>
    <dgm:cxn modelId="{8DF5BA4A-CB39-47FD-875B-851CBBC36091}" type="presParOf" srcId="{7BCCBB93-FB25-411B-8346-58EF4D247869}" destId="{F87E7A2E-3D08-4E45-A1EC-2D1E8C22A6FC}" srcOrd="2" destOrd="0" presId="urn:microsoft.com/office/officeart/2018/2/layout/IconVerticalSolidList"/>
    <dgm:cxn modelId="{C3186E2B-20B2-41C2-8B0B-0633B6122B3B}" type="presParOf" srcId="{7BCCBB93-FB25-411B-8346-58EF4D247869}" destId="{72F8E7E4-C6EB-4682-8212-30529B66036B}" srcOrd="3" destOrd="0" presId="urn:microsoft.com/office/officeart/2018/2/layout/IconVerticalSolidList"/>
    <dgm:cxn modelId="{163FD5D1-7B22-4E2F-9D79-49BB3C3DBAAA}" type="presParOf" srcId="{7BCCBB93-FB25-411B-8346-58EF4D247869}" destId="{35CE100D-5428-461F-9BCF-AEACE120A3A3}" srcOrd="4" destOrd="0" presId="urn:microsoft.com/office/officeart/2018/2/layout/IconVerticalSolidList"/>
    <dgm:cxn modelId="{A847BAD6-94F2-44D9-A875-5C7E7516F231}" type="presParOf" srcId="{0FDC5F57-1336-4867-BE9E-EB56CEAF4D44}" destId="{B4BAAC02-02E0-4FEB-8B76-F0F156267997}" srcOrd="1" destOrd="0" presId="urn:microsoft.com/office/officeart/2018/2/layout/IconVerticalSolidList"/>
    <dgm:cxn modelId="{F4113AFB-55A8-487C-91BD-670CB228B2D2}" type="presParOf" srcId="{0FDC5F57-1336-4867-BE9E-EB56CEAF4D44}" destId="{846BD71E-0D5C-4A63-988E-A05659D4B618}" srcOrd="2" destOrd="0" presId="urn:microsoft.com/office/officeart/2018/2/layout/IconVerticalSolidList"/>
    <dgm:cxn modelId="{4CE7D1B6-7365-4330-BDCD-EE6AEF01F646}" type="presParOf" srcId="{846BD71E-0D5C-4A63-988E-A05659D4B618}" destId="{5DE9EC0F-54B3-469C-A1F2-00828326B580}" srcOrd="0" destOrd="0" presId="urn:microsoft.com/office/officeart/2018/2/layout/IconVerticalSolidList"/>
    <dgm:cxn modelId="{B1236066-CCFF-483C-9C05-D818786DBA35}" type="presParOf" srcId="{846BD71E-0D5C-4A63-988E-A05659D4B618}" destId="{BEAB1B20-66B2-43D0-B429-600B2334AEA2}" srcOrd="1" destOrd="0" presId="urn:microsoft.com/office/officeart/2018/2/layout/IconVerticalSolidList"/>
    <dgm:cxn modelId="{82056A37-97FE-4203-AB8B-4B5CF6EB30E5}" type="presParOf" srcId="{846BD71E-0D5C-4A63-988E-A05659D4B618}" destId="{40526663-F8C2-48A8-8F28-2ECD382CFEAD}" srcOrd="2" destOrd="0" presId="urn:microsoft.com/office/officeart/2018/2/layout/IconVerticalSolidList"/>
    <dgm:cxn modelId="{DD5D9549-5AE2-4D82-8078-EF3553D72308}" type="presParOf" srcId="{846BD71E-0D5C-4A63-988E-A05659D4B618}" destId="{13EC230F-06C1-4C59-AA8C-23D8EA8DC268}" srcOrd="3" destOrd="0" presId="urn:microsoft.com/office/officeart/2018/2/layout/IconVerticalSolidList"/>
    <dgm:cxn modelId="{EFEDD1C4-AD43-45F8-B305-114E32EEA82A}" type="presParOf" srcId="{846BD71E-0D5C-4A63-988E-A05659D4B618}" destId="{CB094223-9F44-4910-8878-8105A602FAB2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B6D05C-5328-46C8-8EA8-B5B99D782ED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ED6D99-1296-4134-ADC8-E8B348B992C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Revise DPAR forms in light of Canvas capabilities.</a:t>
          </a:r>
        </a:p>
      </dgm:t>
    </dgm:pt>
    <dgm:pt modelId="{FE17F208-E4E1-4CF2-9949-4799094A3F7A}" type="parTrans" cxnId="{4A395EFE-0630-41F3-88D8-3F4B1C537787}">
      <dgm:prSet/>
      <dgm:spPr/>
      <dgm:t>
        <a:bodyPr/>
        <a:lstStyle/>
        <a:p>
          <a:endParaRPr lang="en-US"/>
        </a:p>
      </dgm:t>
    </dgm:pt>
    <dgm:pt modelId="{42065C96-5587-4E79-8E6E-0BA6B226D4AC}" type="sibTrans" cxnId="{4A395EFE-0630-41F3-88D8-3F4B1C537787}">
      <dgm:prSet/>
      <dgm:spPr/>
      <dgm:t>
        <a:bodyPr/>
        <a:lstStyle/>
        <a:p>
          <a:endParaRPr lang="en-US"/>
        </a:p>
      </dgm:t>
    </dgm:pt>
    <dgm:pt modelId="{EC222825-3CBB-46A2-8939-111CED75487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Revise and align DPAR / APR </a:t>
          </a:r>
          <a:r>
            <a:rPr lang="en-US" dirty="0"/>
            <a:t>submission timelines.</a:t>
          </a:r>
        </a:p>
      </dgm:t>
    </dgm:pt>
    <dgm:pt modelId="{0A71F31E-0E97-433E-8251-0603F405842D}" type="parTrans" cxnId="{5D1D501E-AB17-450A-88D9-84D6543DAD1E}">
      <dgm:prSet/>
      <dgm:spPr/>
      <dgm:t>
        <a:bodyPr/>
        <a:lstStyle/>
        <a:p>
          <a:endParaRPr lang="en-US"/>
        </a:p>
      </dgm:t>
    </dgm:pt>
    <dgm:pt modelId="{76B0C283-F20A-4651-AFC3-28D1B7C3FEEA}" type="sibTrans" cxnId="{5D1D501E-AB17-450A-88D9-84D6543DAD1E}">
      <dgm:prSet/>
      <dgm:spPr/>
      <dgm:t>
        <a:bodyPr/>
        <a:lstStyle/>
        <a:p>
          <a:endParaRPr lang="en-US"/>
        </a:p>
      </dgm:t>
    </dgm:pt>
    <dgm:pt modelId="{1E757B02-1C5B-4107-9707-DBD97B5B20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Revise institutional assessment plan (REDUCE work-load).</a:t>
          </a:r>
        </a:p>
      </dgm:t>
    </dgm:pt>
    <dgm:pt modelId="{B814A3AC-9D28-4E1F-950A-2AEABB1A5733}" type="parTrans" cxnId="{FFBC3F18-B08A-401D-A30A-D409E3DFD1FA}">
      <dgm:prSet/>
      <dgm:spPr/>
      <dgm:t>
        <a:bodyPr/>
        <a:lstStyle/>
        <a:p>
          <a:endParaRPr lang="en-US"/>
        </a:p>
      </dgm:t>
    </dgm:pt>
    <dgm:pt modelId="{70FE0FD4-1501-42F5-88FC-C63AE766DEAB}" type="sibTrans" cxnId="{FFBC3F18-B08A-401D-A30A-D409E3DFD1FA}">
      <dgm:prSet/>
      <dgm:spPr/>
      <dgm:t>
        <a:bodyPr/>
        <a:lstStyle/>
        <a:p>
          <a:endParaRPr lang="en-US"/>
        </a:p>
      </dgm:t>
    </dgm:pt>
    <dgm:pt modelId="{1344628B-DBD7-4249-9459-4CE8B9ADF1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Centralize Gen Ed data collection via Canvas.</a:t>
          </a:r>
        </a:p>
      </dgm:t>
    </dgm:pt>
    <dgm:pt modelId="{0A699BC3-C403-4DC8-B0EA-643EAD7CD912}" type="parTrans" cxnId="{E66E0CCC-8B9C-4201-86B1-C215EF1D0897}">
      <dgm:prSet/>
      <dgm:spPr/>
      <dgm:t>
        <a:bodyPr/>
        <a:lstStyle/>
        <a:p>
          <a:endParaRPr lang="en-US"/>
        </a:p>
      </dgm:t>
    </dgm:pt>
    <dgm:pt modelId="{E603A0CC-532E-443A-A44E-2788FDF47E27}" type="sibTrans" cxnId="{E66E0CCC-8B9C-4201-86B1-C215EF1D0897}">
      <dgm:prSet/>
      <dgm:spPr/>
      <dgm:t>
        <a:bodyPr/>
        <a:lstStyle/>
        <a:p>
          <a:endParaRPr lang="en-US"/>
        </a:p>
      </dgm:t>
    </dgm:pt>
    <dgm:pt modelId="{CDC9D47B-61E0-4931-9181-CF82ED72B77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Work with the Director of Assessment to address program-specific concerns.</a:t>
          </a:r>
        </a:p>
      </dgm:t>
    </dgm:pt>
    <dgm:pt modelId="{C67DFDD0-C488-4529-A5BE-55E2CCE50467}" type="parTrans" cxnId="{1AC46F4F-8AE8-489F-A007-79C20B0B3A6D}">
      <dgm:prSet/>
      <dgm:spPr/>
      <dgm:t>
        <a:bodyPr/>
        <a:lstStyle/>
        <a:p>
          <a:endParaRPr lang="en-US"/>
        </a:p>
      </dgm:t>
    </dgm:pt>
    <dgm:pt modelId="{C6E78383-9E18-476A-AAFD-1C1D98D502C7}" type="sibTrans" cxnId="{1AC46F4F-8AE8-489F-A007-79C20B0B3A6D}">
      <dgm:prSet/>
      <dgm:spPr/>
      <dgm:t>
        <a:bodyPr/>
        <a:lstStyle/>
        <a:p>
          <a:endParaRPr lang="en-US"/>
        </a:p>
      </dgm:t>
    </dgm:pt>
    <dgm:pt modelId="{306209F6-CE2C-48F7-8497-D7D9D5B2A00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Design workshops to address concerns shared across programs.</a:t>
          </a:r>
        </a:p>
      </dgm:t>
    </dgm:pt>
    <dgm:pt modelId="{788E9B42-8299-4202-9216-00D0A9377595}" type="parTrans" cxnId="{529648D7-0413-4D72-ABB3-204DB0C8AE45}">
      <dgm:prSet/>
      <dgm:spPr/>
      <dgm:t>
        <a:bodyPr/>
        <a:lstStyle/>
        <a:p>
          <a:endParaRPr lang="en-US"/>
        </a:p>
      </dgm:t>
    </dgm:pt>
    <dgm:pt modelId="{095A652F-0ADE-4B17-B5D9-950628F0FC0B}" type="sibTrans" cxnId="{529648D7-0413-4D72-ABB3-204DB0C8AE45}">
      <dgm:prSet/>
      <dgm:spPr/>
      <dgm:t>
        <a:bodyPr/>
        <a:lstStyle/>
        <a:p>
          <a:endParaRPr lang="en-US"/>
        </a:p>
      </dgm:t>
    </dgm:pt>
    <dgm:pt modelId="{D46C2620-6548-4A4D-8A46-C146EF1344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Others?</a:t>
          </a:r>
        </a:p>
      </dgm:t>
    </dgm:pt>
    <dgm:pt modelId="{1AB5828E-1C2F-415C-B237-DCE56BA32AE2}" type="parTrans" cxnId="{60B70A2F-BF33-45E1-910D-E6321FF80F8C}">
      <dgm:prSet/>
      <dgm:spPr/>
      <dgm:t>
        <a:bodyPr/>
        <a:lstStyle/>
        <a:p>
          <a:endParaRPr lang="en-US"/>
        </a:p>
      </dgm:t>
    </dgm:pt>
    <dgm:pt modelId="{A773E325-E2BA-400B-B4CE-F4FC372FA4CC}" type="sibTrans" cxnId="{60B70A2F-BF33-45E1-910D-E6321FF80F8C}">
      <dgm:prSet/>
      <dgm:spPr/>
      <dgm:t>
        <a:bodyPr/>
        <a:lstStyle/>
        <a:p>
          <a:endParaRPr lang="en-US"/>
        </a:p>
      </dgm:t>
    </dgm:pt>
    <dgm:pt modelId="{7A3A5AAA-864F-49C0-B9F1-ABDF3F5172AD}" type="pres">
      <dgm:prSet presAssocID="{9AB6D05C-5328-46C8-8EA8-B5B99D782ED4}" presName="root" presStyleCnt="0">
        <dgm:presLayoutVars>
          <dgm:dir/>
          <dgm:resizeHandles val="exact"/>
        </dgm:presLayoutVars>
      </dgm:prSet>
      <dgm:spPr/>
    </dgm:pt>
    <dgm:pt modelId="{4D87D414-6B90-4D8F-AB46-B8CB4C9FF6BB}" type="pres">
      <dgm:prSet presAssocID="{EFED6D99-1296-4134-ADC8-E8B348B992CC}" presName="compNode" presStyleCnt="0"/>
      <dgm:spPr/>
    </dgm:pt>
    <dgm:pt modelId="{02E7245C-FD60-4D0C-859E-339AC3206EB2}" type="pres">
      <dgm:prSet presAssocID="{EFED6D99-1296-4134-ADC8-E8B348B992CC}" presName="bgRect" presStyleLbl="bgShp" presStyleIdx="0" presStyleCnt="7"/>
      <dgm:spPr/>
    </dgm:pt>
    <dgm:pt modelId="{EEE7011E-DE88-4F51-AD50-F695480D1669}" type="pres">
      <dgm:prSet presAssocID="{EFED6D99-1296-4134-ADC8-E8B348B992CC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1D64A20E-502B-4D2C-93FC-D316DDBB5C2C}" type="pres">
      <dgm:prSet presAssocID="{EFED6D99-1296-4134-ADC8-E8B348B992CC}" presName="spaceRect" presStyleCnt="0"/>
      <dgm:spPr/>
    </dgm:pt>
    <dgm:pt modelId="{ABFA2949-5B5C-49E6-88D2-2696246A6893}" type="pres">
      <dgm:prSet presAssocID="{EFED6D99-1296-4134-ADC8-E8B348B992CC}" presName="parTx" presStyleLbl="revTx" presStyleIdx="0" presStyleCnt="7">
        <dgm:presLayoutVars>
          <dgm:chMax val="0"/>
          <dgm:chPref val="0"/>
        </dgm:presLayoutVars>
      </dgm:prSet>
      <dgm:spPr/>
    </dgm:pt>
    <dgm:pt modelId="{C5D2E5C0-5EC0-47B5-AA0B-DED1F7DF2E17}" type="pres">
      <dgm:prSet presAssocID="{42065C96-5587-4E79-8E6E-0BA6B226D4AC}" presName="sibTrans" presStyleCnt="0"/>
      <dgm:spPr/>
    </dgm:pt>
    <dgm:pt modelId="{41A2B4EF-1155-43E3-9911-D9F74EFF4541}" type="pres">
      <dgm:prSet presAssocID="{EC222825-3CBB-46A2-8939-111CED754870}" presName="compNode" presStyleCnt="0"/>
      <dgm:spPr/>
    </dgm:pt>
    <dgm:pt modelId="{2F40C353-3B3A-4965-8FF0-655BCB88C3E4}" type="pres">
      <dgm:prSet presAssocID="{EC222825-3CBB-46A2-8939-111CED754870}" presName="bgRect" presStyleLbl="bgShp" presStyleIdx="1" presStyleCnt="7"/>
      <dgm:spPr/>
    </dgm:pt>
    <dgm:pt modelId="{754F1F83-DFC7-4788-9CC7-82BA900C7C29}" type="pres">
      <dgm:prSet presAssocID="{EC222825-3CBB-46A2-8939-111CED754870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10C7195B-52D4-4909-B6D8-64E2CFE4C0EC}" type="pres">
      <dgm:prSet presAssocID="{EC222825-3CBB-46A2-8939-111CED754870}" presName="spaceRect" presStyleCnt="0"/>
      <dgm:spPr/>
    </dgm:pt>
    <dgm:pt modelId="{90035162-5CA6-4890-AD8C-87EE0BEF0F29}" type="pres">
      <dgm:prSet presAssocID="{EC222825-3CBB-46A2-8939-111CED754870}" presName="parTx" presStyleLbl="revTx" presStyleIdx="1" presStyleCnt="7">
        <dgm:presLayoutVars>
          <dgm:chMax val="0"/>
          <dgm:chPref val="0"/>
        </dgm:presLayoutVars>
      </dgm:prSet>
      <dgm:spPr/>
    </dgm:pt>
    <dgm:pt modelId="{9DE15D68-2235-4176-A74B-9C58E8247BC9}" type="pres">
      <dgm:prSet presAssocID="{76B0C283-F20A-4651-AFC3-28D1B7C3FEEA}" presName="sibTrans" presStyleCnt="0"/>
      <dgm:spPr/>
    </dgm:pt>
    <dgm:pt modelId="{E9764701-5B01-4AB4-AFAC-75133DB92435}" type="pres">
      <dgm:prSet presAssocID="{1E757B02-1C5B-4107-9707-DBD97B5B2093}" presName="compNode" presStyleCnt="0"/>
      <dgm:spPr/>
    </dgm:pt>
    <dgm:pt modelId="{7A254BD5-32C6-42DC-8A70-777B7C43C7AD}" type="pres">
      <dgm:prSet presAssocID="{1E757B02-1C5B-4107-9707-DBD97B5B2093}" presName="bgRect" presStyleLbl="bgShp" presStyleIdx="2" presStyleCnt="7"/>
      <dgm:spPr/>
    </dgm:pt>
    <dgm:pt modelId="{9C0D9EEC-A350-401E-9137-02DEF552B3F6}" type="pres">
      <dgm:prSet presAssocID="{1E757B02-1C5B-4107-9707-DBD97B5B2093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B354F7AB-1B5A-46FF-8997-B6D6DC2136C7}" type="pres">
      <dgm:prSet presAssocID="{1E757B02-1C5B-4107-9707-DBD97B5B2093}" presName="spaceRect" presStyleCnt="0"/>
      <dgm:spPr/>
    </dgm:pt>
    <dgm:pt modelId="{EEA45427-0F46-4AF5-AA5C-8EAF66819793}" type="pres">
      <dgm:prSet presAssocID="{1E757B02-1C5B-4107-9707-DBD97B5B2093}" presName="parTx" presStyleLbl="revTx" presStyleIdx="2" presStyleCnt="7">
        <dgm:presLayoutVars>
          <dgm:chMax val="0"/>
          <dgm:chPref val="0"/>
        </dgm:presLayoutVars>
      </dgm:prSet>
      <dgm:spPr/>
    </dgm:pt>
    <dgm:pt modelId="{019320F5-841D-4F5B-934B-F0193643D021}" type="pres">
      <dgm:prSet presAssocID="{70FE0FD4-1501-42F5-88FC-C63AE766DEAB}" presName="sibTrans" presStyleCnt="0"/>
      <dgm:spPr/>
    </dgm:pt>
    <dgm:pt modelId="{4B5F6B5C-EDF0-427C-B521-EBB3B5A86F7C}" type="pres">
      <dgm:prSet presAssocID="{1344628B-DBD7-4249-9459-4CE8B9ADF193}" presName="compNode" presStyleCnt="0"/>
      <dgm:spPr/>
    </dgm:pt>
    <dgm:pt modelId="{3653596D-24DF-4B58-9E1F-5F92A1CB3EB9}" type="pres">
      <dgm:prSet presAssocID="{1344628B-DBD7-4249-9459-4CE8B9ADF193}" presName="bgRect" presStyleLbl="bgShp" presStyleIdx="3" presStyleCnt="7"/>
      <dgm:spPr/>
    </dgm:pt>
    <dgm:pt modelId="{624F998F-A863-4EC0-B245-1D01B776E70B}" type="pres">
      <dgm:prSet presAssocID="{1344628B-DBD7-4249-9459-4CE8B9ADF193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asel"/>
        </a:ext>
      </dgm:extLst>
    </dgm:pt>
    <dgm:pt modelId="{B44B01A0-C628-4E59-AED3-8C94C3CBFEAC}" type="pres">
      <dgm:prSet presAssocID="{1344628B-DBD7-4249-9459-4CE8B9ADF193}" presName="spaceRect" presStyleCnt="0"/>
      <dgm:spPr/>
    </dgm:pt>
    <dgm:pt modelId="{FC1DDECA-D8C4-41B5-817C-556687E90468}" type="pres">
      <dgm:prSet presAssocID="{1344628B-DBD7-4249-9459-4CE8B9ADF193}" presName="parTx" presStyleLbl="revTx" presStyleIdx="3" presStyleCnt="7">
        <dgm:presLayoutVars>
          <dgm:chMax val="0"/>
          <dgm:chPref val="0"/>
        </dgm:presLayoutVars>
      </dgm:prSet>
      <dgm:spPr/>
    </dgm:pt>
    <dgm:pt modelId="{07C573DF-17DE-44C2-A954-2E9D20D3AF9D}" type="pres">
      <dgm:prSet presAssocID="{E603A0CC-532E-443A-A44E-2788FDF47E27}" presName="sibTrans" presStyleCnt="0"/>
      <dgm:spPr/>
    </dgm:pt>
    <dgm:pt modelId="{C10B6C7C-3A3D-4EBF-AFDF-95920FDB20AF}" type="pres">
      <dgm:prSet presAssocID="{CDC9D47B-61E0-4931-9181-CF82ED72B77D}" presName="compNode" presStyleCnt="0"/>
      <dgm:spPr/>
    </dgm:pt>
    <dgm:pt modelId="{678CAD67-4AFB-4F87-8E8B-04E94FD59E43}" type="pres">
      <dgm:prSet presAssocID="{CDC9D47B-61E0-4931-9181-CF82ED72B77D}" presName="bgRect" presStyleLbl="bgShp" presStyleIdx="4" presStyleCnt="7"/>
      <dgm:spPr/>
    </dgm:pt>
    <dgm:pt modelId="{F3AA7255-B351-45AC-B9D8-9479F4DCB0BA}" type="pres">
      <dgm:prSet presAssocID="{CDC9D47B-61E0-4931-9181-CF82ED72B77D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FAD4E04A-4EF7-47C5-96A5-4035780A18F2}" type="pres">
      <dgm:prSet presAssocID="{CDC9D47B-61E0-4931-9181-CF82ED72B77D}" presName="spaceRect" presStyleCnt="0"/>
      <dgm:spPr/>
    </dgm:pt>
    <dgm:pt modelId="{376276E0-52DF-4714-81D5-4CE6BD24CFD6}" type="pres">
      <dgm:prSet presAssocID="{CDC9D47B-61E0-4931-9181-CF82ED72B77D}" presName="parTx" presStyleLbl="revTx" presStyleIdx="4" presStyleCnt="7">
        <dgm:presLayoutVars>
          <dgm:chMax val="0"/>
          <dgm:chPref val="0"/>
        </dgm:presLayoutVars>
      </dgm:prSet>
      <dgm:spPr/>
    </dgm:pt>
    <dgm:pt modelId="{0929A54C-590E-4077-B676-4AFE42428262}" type="pres">
      <dgm:prSet presAssocID="{C6E78383-9E18-476A-AAFD-1C1D98D502C7}" presName="sibTrans" presStyleCnt="0"/>
      <dgm:spPr/>
    </dgm:pt>
    <dgm:pt modelId="{657C3595-1271-4E52-A439-10F9C8DE9B99}" type="pres">
      <dgm:prSet presAssocID="{306209F6-CE2C-48F7-8497-D7D9D5B2A00E}" presName="compNode" presStyleCnt="0"/>
      <dgm:spPr/>
    </dgm:pt>
    <dgm:pt modelId="{E05B7090-AD11-4709-B39C-511F2A41C38D}" type="pres">
      <dgm:prSet presAssocID="{306209F6-CE2C-48F7-8497-D7D9D5B2A00E}" presName="bgRect" presStyleLbl="bgShp" presStyleIdx="5" presStyleCnt="7"/>
      <dgm:spPr/>
    </dgm:pt>
    <dgm:pt modelId="{EFE9525F-D6BF-4DC7-BFF4-3CFDC9DEE210}" type="pres">
      <dgm:prSet presAssocID="{306209F6-CE2C-48F7-8497-D7D9D5B2A00E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533A8F8D-8364-46D4-BF56-60F6506DE2EA}" type="pres">
      <dgm:prSet presAssocID="{306209F6-CE2C-48F7-8497-D7D9D5B2A00E}" presName="spaceRect" presStyleCnt="0"/>
      <dgm:spPr/>
    </dgm:pt>
    <dgm:pt modelId="{7FB8699F-82A8-4E19-82A3-0C909776C3DD}" type="pres">
      <dgm:prSet presAssocID="{306209F6-CE2C-48F7-8497-D7D9D5B2A00E}" presName="parTx" presStyleLbl="revTx" presStyleIdx="5" presStyleCnt="7">
        <dgm:presLayoutVars>
          <dgm:chMax val="0"/>
          <dgm:chPref val="0"/>
        </dgm:presLayoutVars>
      </dgm:prSet>
      <dgm:spPr/>
    </dgm:pt>
    <dgm:pt modelId="{7C05F39D-4E0C-4BB9-BC8E-23ADCAE2F23C}" type="pres">
      <dgm:prSet presAssocID="{095A652F-0ADE-4B17-B5D9-950628F0FC0B}" presName="sibTrans" presStyleCnt="0"/>
      <dgm:spPr/>
    </dgm:pt>
    <dgm:pt modelId="{02680D5E-9393-44DA-A5C4-A1F11ECFDAA1}" type="pres">
      <dgm:prSet presAssocID="{D46C2620-6548-4A4D-8A46-C146EF134418}" presName="compNode" presStyleCnt="0"/>
      <dgm:spPr/>
    </dgm:pt>
    <dgm:pt modelId="{45FEA736-5825-402D-9532-8AA914873F94}" type="pres">
      <dgm:prSet presAssocID="{D46C2620-6548-4A4D-8A46-C146EF134418}" presName="bgRect" presStyleLbl="bgShp" presStyleIdx="6" presStyleCnt="7"/>
      <dgm:spPr/>
    </dgm:pt>
    <dgm:pt modelId="{6F4E8B9D-E5A7-4814-8863-C2344AB5BBF0}" type="pres">
      <dgm:prSet presAssocID="{D46C2620-6548-4A4D-8A46-C146EF134418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evil Face Outline"/>
        </a:ext>
      </dgm:extLst>
    </dgm:pt>
    <dgm:pt modelId="{7AF61404-72B0-4B4B-9E2F-D0B6646EB840}" type="pres">
      <dgm:prSet presAssocID="{D46C2620-6548-4A4D-8A46-C146EF134418}" presName="spaceRect" presStyleCnt="0"/>
      <dgm:spPr/>
    </dgm:pt>
    <dgm:pt modelId="{9FA446CA-CF3C-4F55-A245-1BD81322D822}" type="pres">
      <dgm:prSet presAssocID="{D46C2620-6548-4A4D-8A46-C146EF134418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E1849514-C1F7-477C-84CA-ED6F091BE535}" type="presOf" srcId="{EC222825-3CBB-46A2-8939-111CED754870}" destId="{90035162-5CA6-4890-AD8C-87EE0BEF0F29}" srcOrd="0" destOrd="0" presId="urn:microsoft.com/office/officeart/2018/2/layout/IconVerticalSolidList"/>
    <dgm:cxn modelId="{FFBC3F18-B08A-401D-A30A-D409E3DFD1FA}" srcId="{9AB6D05C-5328-46C8-8EA8-B5B99D782ED4}" destId="{1E757B02-1C5B-4107-9707-DBD97B5B2093}" srcOrd="2" destOrd="0" parTransId="{B814A3AC-9D28-4E1F-950A-2AEABB1A5733}" sibTransId="{70FE0FD4-1501-42F5-88FC-C63AE766DEAB}"/>
    <dgm:cxn modelId="{5D1D501E-AB17-450A-88D9-84D6543DAD1E}" srcId="{9AB6D05C-5328-46C8-8EA8-B5B99D782ED4}" destId="{EC222825-3CBB-46A2-8939-111CED754870}" srcOrd="1" destOrd="0" parTransId="{0A71F31E-0E97-433E-8251-0603F405842D}" sibTransId="{76B0C283-F20A-4651-AFC3-28D1B7C3FEEA}"/>
    <dgm:cxn modelId="{12C8801E-F976-40ED-AF36-AC8B03BF7D56}" type="presOf" srcId="{1E757B02-1C5B-4107-9707-DBD97B5B2093}" destId="{EEA45427-0F46-4AF5-AA5C-8EAF66819793}" srcOrd="0" destOrd="0" presId="urn:microsoft.com/office/officeart/2018/2/layout/IconVerticalSolidList"/>
    <dgm:cxn modelId="{60B70A2F-BF33-45E1-910D-E6321FF80F8C}" srcId="{9AB6D05C-5328-46C8-8EA8-B5B99D782ED4}" destId="{D46C2620-6548-4A4D-8A46-C146EF134418}" srcOrd="6" destOrd="0" parTransId="{1AB5828E-1C2F-415C-B237-DCE56BA32AE2}" sibTransId="{A773E325-E2BA-400B-B4CE-F4FC372FA4CC}"/>
    <dgm:cxn modelId="{9BD9F15B-29F3-4C99-8DF5-4ED00D3B860C}" type="presOf" srcId="{1344628B-DBD7-4249-9459-4CE8B9ADF193}" destId="{FC1DDECA-D8C4-41B5-817C-556687E90468}" srcOrd="0" destOrd="0" presId="urn:microsoft.com/office/officeart/2018/2/layout/IconVerticalSolidList"/>
    <dgm:cxn modelId="{1AC46F4F-8AE8-489F-A007-79C20B0B3A6D}" srcId="{9AB6D05C-5328-46C8-8EA8-B5B99D782ED4}" destId="{CDC9D47B-61E0-4931-9181-CF82ED72B77D}" srcOrd="4" destOrd="0" parTransId="{C67DFDD0-C488-4529-A5BE-55E2CCE50467}" sibTransId="{C6E78383-9E18-476A-AAFD-1C1D98D502C7}"/>
    <dgm:cxn modelId="{D3A46258-82CE-4B3C-802C-2CD5233074AB}" type="presOf" srcId="{D46C2620-6548-4A4D-8A46-C146EF134418}" destId="{9FA446CA-CF3C-4F55-A245-1BD81322D822}" srcOrd="0" destOrd="0" presId="urn:microsoft.com/office/officeart/2018/2/layout/IconVerticalSolidList"/>
    <dgm:cxn modelId="{9FA57298-0D41-4822-B93D-2B359FF18E72}" type="presOf" srcId="{CDC9D47B-61E0-4931-9181-CF82ED72B77D}" destId="{376276E0-52DF-4714-81D5-4CE6BD24CFD6}" srcOrd="0" destOrd="0" presId="urn:microsoft.com/office/officeart/2018/2/layout/IconVerticalSolidList"/>
    <dgm:cxn modelId="{E28F9EA4-E47A-4C2D-946C-8A69BA3ACFD9}" type="presOf" srcId="{EFED6D99-1296-4134-ADC8-E8B348B992CC}" destId="{ABFA2949-5B5C-49E6-88D2-2696246A6893}" srcOrd="0" destOrd="0" presId="urn:microsoft.com/office/officeart/2018/2/layout/IconVerticalSolidList"/>
    <dgm:cxn modelId="{E0B226C1-A160-4913-B752-7C4CDC97857F}" type="presOf" srcId="{306209F6-CE2C-48F7-8497-D7D9D5B2A00E}" destId="{7FB8699F-82A8-4E19-82A3-0C909776C3DD}" srcOrd="0" destOrd="0" presId="urn:microsoft.com/office/officeart/2018/2/layout/IconVerticalSolidList"/>
    <dgm:cxn modelId="{E66E0CCC-8B9C-4201-86B1-C215EF1D0897}" srcId="{9AB6D05C-5328-46C8-8EA8-B5B99D782ED4}" destId="{1344628B-DBD7-4249-9459-4CE8B9ADF193}" srcOrd="3" destOrd="0" parTransId="{0A699BC3-C403-4DC8-B0EA-643EAD7CD912}" sibTransId="{E603A0CC-532E-443A-A44E-2788FDF47E27}"/>
    <dgm:cxn modelId="{529648D7-0413-4D72-ABB3-204DB0C8AE45}" srcId="{9AB6D05C-5328-46C8-8EA8-B5B99D782ED4}" destId="{306209F6-CE2C-48F7-8497-D7D9D5B2A00E}" srcOrd="5" destOrd="0" parTransId="{788E9B42-8299-4202-9216-00D0A9377595}" sibTransId="{095A652F-0ADE-4B17-B5D9-950628F0FC0B}"/>
    <dgm:cxn modelId="{EB6150E9-C830-413C-B13F-5F6CA662D7D8}" type="presOf" srcId="{9AB6D05C-5328-46C8-8EA8-B5B99D782ED4}" destId="{7A3A5AAA-864F-49C0-B9F1-ABDF3F5172AD}" srcOrd="0" destOrd="0" presId="urn:microsoft.com/office/officeart/2018/2/layout/IconVerticalSolidList"/>
    <dgm:cxn modelId="{4A395EFE-0630-41F3-88D8-3F4B1C537787}" srcId="{9AB6D05C-5328-46C8-8EA8-B5B99D782ED4}" destId="{EFED6D99-1296-4134-ADC8-E8B348B992CC}" srcOrd="0" destOrd="0" parTransId="{FE17F208-E4E1-4CF2-9949-4799094A3F7A}" sibTransId="{42065C96-5587-4E79-8E6E-0BA6B226D4AC}"/>
    <dgm:cxn modelId="{8A4AAA42-83E2-4432-9B85-8794B31458F0}" type="presParOf" srcId="{7A3A5AAA-864F-49C0-B9F1-ABDF3F5172AD}" destId="{4D87D414-6B90-4D8F-AB46-B8CB4C9FF6BB}" srcOrd="0" destOrd="0" presId="urn:microsoft.com/office/officeart/2018/2/layout/IconVerticalSolidList"/>
    <dgm:cxn modelId="{DC194C42-351E-4F1D-A576-0696EF6BD91F}" type="presParOf" srcId="{4D87D414-6B90-4D8F-AB46-B8CB4C9FF6BB}" destId="{02E7245C-FD60-4D0C-859E-339AC3206EB2}" srcOrd="0" destOrd="0" presId="urn:microsoft.com/office/officeart/2018/2/layout/IconVerticalSolidList"/>
    <dgm:cxn modelId="{92A056FF-9673-48AF-991F-A1965161D1FD}" type="presParOf" srcId="{4D87D414-6B90-4D8F-AB46-B8CB4C9FF6BB}" destId="{EEE7011E-DE88-4F51-AD50-F695480D1669}" srcOrd="1" destOrd="0" presId="urn:microsoft.com/office/officeart/2018/2/layout/IconVerticalSolidList"/>
    <dgm:cxn modelId="{32F2B927-BB3C-497C-BAD9-C9DA98AC351B}" type="presParOf" srcId="{4D87D414-6B90-4D8F-AB46-B8CB4C9FF6BB}" destId="{1D64A20E-502B-4D2C-93FC-D316DDBB5C2C}" srcOrd="2" destOrd="0" presId="urn:microsoft.com/office/officeart/2018/2/layout/IconVerticalSolidList"/>
    <dgm:cxn modelId="{79B20948-FEDA-4E69-9BCD-B5B04E1AA08B}" type="presParOf" srcId="{4D87D414-6B90-4D8F-AB46-B8CB4C9FF6BB}" destId="{ABFA2949-5B5C-49E6-88D2-2696246A6893}" srcOrd="3" destOrd="0" presId="urn:microsoft.com/office/officeart/2018/2/layout/IconVerticalSolidList"/>
    <dgm:cxn modelId="{7D14C146-B6C4-4792-8AB3-49A91C28784D}" type="presParOf" srcId="{7A3A5AAA-864F-49C0-B9F1-ABDF3F5172AD}" destId="{C5D2E5C0-5EC0-47B5-AA0B-DED1F7DF2E17}" srcOrd="1" destOrd="0" presId="urn:microsoft.com/office/officeart/2018/2/layout/IconVerticalSolidList"/>
    <dgm:cxn modelId="{7A7905FC-9550-4D83-8407-D07FC1A76C00}" type="presParOf" srcId="{7A3A5AAA-864F-49C0-B9F1-ABDF3F5172AD}" destId="{41A2B4EF-1155-43E3-9911-D9F74EFF4541}" srcOrd="2" destOrd="0" presId="urn:microsoft.com/office/officeart/2018/2/layout/IconVerticalSolidList"/>
    <dgm:cxn modelId="{2BF27C7C-7435-4ED3-B118-DBF45F737444}" type="presParOf" srcId="{41A2B4EF-1155-43E3-9911-D9F74EFF4541}" destId="{2F40C353-3B3A-4965-8FF0-655BCB88C3E4}" srcOrd="0" destOrd="0" presId="urn:microsoft.com/office/officeart/2018/2/layout/IconVerticalSolidList"/>
    <dgm:cxn modelId="{035E9195-571E-4040-AB62-869D8887D1CB}" type="presParOf" srcId="{41A2B4EF-1155-43E3-9911-D9F74EFF4541}" destId="{754F1F83-DFC7-4788-9CC7-82BA900C7C29}" srcOrd="1" destOrd="0" presId="urn:microsoft.com/office/officeart/2018/2/layout/IconVerticalSolidList"/>
    <dgm:cxn modelId="{C1C8418E-EE51-4C67-84EC-70D3A51BF310}" type="presParOf" srcId="{41A2B4EF-1155-43E3-9911-D9F74EFF4541}" destId="{10C7195B-52D4-4909-B6D8-64E2CFE4C0EC}" srcOrd="2" destOrd="0" presId="urn:microsoft.com/office/officeart/2018/2/layout/IconVerticalSolidList"/>
    <dgm:cxn modelId="{5ADAD195-8BAD-4EF6-870B-BA50005FCA68}" type="presParOf" srcId="{41A2B4EF-1155-43E3-9911-D9F74EFF4541}" destId="{90035162-5CA6-4890-AD8C-87EE0BEF0F29}" srcOrd="3" destOrd="0" presId="urn:microsoft.com/office/officeart/2018/2/layout/IconVerticalSolidList"/>
    <dgm:cxn modelId="{2E81592C-8DB9-43C0-968E-33A9565DDC84}" type="presParOf" srcId="{7A3A5AAA-864F-49C0-B9F1-ABDF3F5172AD}" destId="{9DE15D68-2235-4176-A74B-9C58E8247BC9}" srcOrd="3" destOrd="0" presId="urn:microsoft.com/office/officeart/2018/2/layout/IconVerticalSolidList"/>
    <dgm:cxn modelId="{B0C79E3F-E622-46B3-904F-685086AD6076}" type="presParOf" srcId="{7A3A5AAA-864F-49C0-B9F1-ABDF3F5172AD}" destId="{E9764701-5B01-4AB4-AFAC-75133DB92435}" srcOrd="4" destOrd="0" presId="urn:microsoft.com/office/officeart/2018/2/layout/IconVerticalSolidList"/>
    <dgm:cxn modelId="{79CF6B60-3DE9-4A42-8DEF-97C0A1556847}" type="presParOf" srcId="{E9764701-5B01-4AB4-AFAC-75133DB92435}" destId="{7A254BD5-32C6-42DC-8A70-777B7C43C7AD}" srcOrd="0" destOrd="0" presId="urn:microsoft.com/office/officeart/2018/2/layout/IconVerticalSolidList"/>
    <dgm:cxn modelId="{8E3BC806-E596-4E03-BB94-32B003350BC7}" type="presParOf" srcId="{E9764701-5B01-4AB4-AFAC-75133DB92435}" destId="{9C0D9EEC-A350-401E-9137-02DEF552B3F6}" srcOrd="1" destOrd="0" presId="urn:microsoft.com/office/officeart/2018/2/layout/IconVerticalSolidList"/>
    <dgm:cxn modelId="{DFF0B95E-B0EC-446E-B96B-254494690C00}" type="presParOf" srcId="{E9764701-5B01-4AB4-AFAC-75133DB92435}" destId="{B354F7AB-1B5A-46FF-8997-B6D6DC2136C7}" srcOrd="2" destOrd="0" presId="urn:microsoft.com/office/officeart/2018/2/layout/IconVerticalSolidList"/>
    <dgm:cxn modelId="{E891ABC4-E999-4CFE-9846-C44C2D052F6B}" type="presParOf" srcId="{E9764701-5B01-4AB4-AFAC-75133DB92435}" destId="{EEA45427-0F46-4AF5-AA5C-8EAF66819793}" srcOrd="3" destOrd="0" presId="urn:microsoft.com/office/officeart/2018/2/layout/IconVerticalSolidList"/>
    <dgm:cxn modelId="{25A61629-B9F9-4B40-8A57-6941EEDC0902}" type="presParOf" srcId="{7A3A5AAA-864F-49C0-B9F1-ABDF3F5172AD}" destId="{019320F5-841D-4F5B-934B-F0193643D021}" srcOrd="5" destOrd="0" presId="urn:microsoft.com/office/officeart/2018/2/layout/IconVerticalSolidList"/>
    <dgm:cxn modelId="{DFE8B8B2-D561-49FE-99AF-85FE1A81A1B9}" type="presParOf" srcId="{7A3A5AAA-864F-49C0-B9F1-ABDF3F5172AD}" destId="{4B5F6B5C-EDF0-427C-B521-EBB3B5A86F7C}" srcOrd="6" destOrd="0" presId="urn:microsoft.com/office/officeart/2018/2/layout/IconVerticalSolidList"/>
    <dgm:cxn modelId="{9180DB63-6513-4528-A8C1-92541D668605}" type="presParOf" srcId="{4B5F6B5C-EDF0-427C-B521-EBB3B5A86F7C}" destId="{3653596D-24DF-4B58-9E1F-5F92A1CB3EB9}" srcOrd="0" destOrd="0" presId="urn:microsoft.com/office/officeart/2018/2/layout/IconVerticalSolidList"/>
    <dgm:cxn modelId="{8203FF7E-D889-45BE-A3BE-6EB843342C79}" type="presParOf" srcId="{4B5F6B5C-EDF0-427C-B521-EBB3B5A86F7C}" destId="{624F998F-A863-4EC0-B245-1D01B776E70B}" srcOrd="1" destOrd="0" presId="urn:microsoft.com/office/officeart/2018/2/layout/IconVerticalSolidList"/>
    <dgm:cxn modelId="{BB03B23C-0510-4322-B59F-92095C12B25F}" type="presParOf" srcId="{4B5F6B5C-EDF0-427C-B521-EBB3B5A86F7C}" destId="{B44B01A0-C628-4E59-AED3-8C94C3CBFEAC}" srcOrd="2" destOrd="0" presId="urn:microsoft.com/office/officeart/2018/2/layout/IconVerticalSolidList"/>
    <dgm:cxn modelId="{38189AC7-D639-4C89-BC8C-4FE63AE1B37B}" type="presParOf" srcId="{4B5F6B5C-EDF0-427C-B521-EBB3B5A86F7C}" destId="{FC1DDECA-D8C4-41B5-817C-556687E90468}" srcOrd="3" destOrd="0" presId="urn:microsoft.com/office/officeart/2018/2/layout/IconVerticalSolidList"/>
    <dgm:cxn modelId="{0E3C69EF-801B-48A3-B457-98E581C25B1D}" type="presParOf" srcId="{7A3A5AAA-864F-49C0-B9F1-ABDF3F5172AD}" destId="{07C573DF-17DE-44C2-A954-2E9D20D3AF9D}" srcOrd="7" destOrd="0" presId="urn:microsoft.com/office/officeart/2018/2/layout/IconVerticalSolidList"/>
    <dgm:cxn modelId="{7E1F443F-4C7D-4C58-8238-76DFE5BFCEDF}" type="presParOf" srcId="{7A3A5AAA-864F-49C0-B9F1-ABDF3F5172AD}" destId="{C10B6C7C-3A3D-4EBF-AFDF-95920FDB20AF}" srcOrd="8" destOrd="0" presId="urn:microsoft.com/office/officeart/2018/2/layout/IconVerticalSolidList"/>
    <dgm:cxn modelId="{C600D3C4-2516-44DC-872E-D1EDBF5D9197}" type="presParOf" srcId="{C10B6C7C-3A3D-4EBF-AFDF-95920FDB20AF}" destId="{678CAD67-4AFB-4F87-8E8B-04E94FD59E43}" srcOrd="0" destOrd="0" presId="urn:microsoft.com/office/officeart/2018/2/layout/IconVerticalSolidList"/>
    <dgm:cxn modelId="{B3FFDA91-5760-4F4B-A2B7-8515B0AE7788}" type="presParOf" srcId="{C10B6C7C-3A3D-4EBF-AFDF-95920FDB20AF}" destId="{F3AA7255-B351-45AC-B9D8-9479F4DCB0BA}" srcOrd="1" destOrd="0" presId="urn:microsoft.com/office/officeart/2018/2/layout/IconVerticalSolidList"/>
    <dgm:cxn modelId="{6E9216A6-FC40-4C6C-BAB2-0B463C326E18}" type="presParOf" srcId="{C10B6C7C-3A3D-4EBF-AFDF-95920FDB20AF}" destId="{FAD4E04A-4EF7-47C5-96A5-4035780A18F2}" srcOrd="2" destOrd="0" presId="urn:microsoft.com/office/officeart/2018/2/layout/IconVerticalSolidList"/>
    <dgm:cxn modelId="{E96B328D-800E-4FFC-858B-A930BD0E883D}" type="presParOf" srcId="{C10B6C7C-3A3D-4EBF-AFDF-95920FDB20AF}" destId="{376276E0-52DF-4714-81D5-4CE6BD24CFD6}" srcOrd="3" destOrd="0" presId="urn:microsoft.com/office/officeart/2018/2/layout/IconVerticalSolidList"/>
    <dgm:cxn modelId="{90766DF4-D450-4586-A838-75B6C3030C94}" type="presParOf" srcId="{7A3A5AAA-864F-49C0-B9F1-ABDF3F5172AD}" destId="{0929A54C-590E-4077-B676-4AFE42428262}" srcOrd="9" destOrd="0" presId="urn:microsoft.com/office/officeart/2018/2/layout/IconVerticalSolidList"/>
    <dgm:cxn modelId="{190623F6-DACE-4E00-B918-6CAF4EDF34C5}" type="presParOf" srcId="{7A3A5AAA-864F-49C0-B9F1-ABDF3F5172AD}" destId="{657C3595-1271-4E52-A439-10F9C8DE9B99}" srcOrd="10" destOrd="0" presId="urn:microsoft.com/office/officeart/2018/2/layout/IconVerticalSolidList"/>
    <dgm:cxn modelId="{9BE2BD92-66EA-4833-809F-7C357232653F}" type="presParOf" srcId="{657C3595-1271-4E52-A439-10F9C8DE9B99}" destId="{E05B7090-AD11-4709-B39C-511F2A41C38D}" srcOrd="0" destOrd="0" presId="urn:microsoft.com/office/officeart/2018/2/layout/IconVerticalSolidList"/>
    <dgm:cxn modelId="{2F3BFCD0-11F0-47CB-8FCE-316CF4B50550}" type="presParOf" srcId="{657C3595-1271-4E52-A439-10F9C8DE9B99}" destId="{EFE9525F-D6BF-4DC7-BFF4-3CFDC9DEE210}" srcOrd="1" destOrd="0" presId="urn:microsoft.com/office/officeart/2018/2/layout/IconVerticalSolidList"/>
    <dgm:cxn modelId="{17CADE81-9A3C-4648-9566-E2DE3FAFD090}" type="presParOf" srcId="{657C3595-1271-4E52-A439-10F9C8DE9B99}" destId="{533A8F8D-8364-46D4-BF56-60F6506DE2EA}" srcOrd="2" destOrd="0" presId="urn:microsoft.com/office/officeart/2018/2/layout/IconVerticalSolidList"/>
    <dgm:cxn modelId="{107D9975-8736-479B-829B-999209DF3E33}" type="presParOf" srcId="{657C3595-1271-4E52-A439-10F9C8DE9B99}" destId="{7FB8699F-82A8-4E19-82A3-0C909776C3DD}" srcOrd="3" destOrd="0" presId="urn:microsoft.com/office/officeart/2018/2/layout/IconVerticalSolidList"/>
    <dgm:cxn modelId="{BED0FFD3-1A3B-4C00-852A-3BFEA9E31FF5}" type="presParOf" srcId="{7A3A5AAA-864F-49C0-B9F1-ABDF3F5172AD}" destId="{7C05F39D-4E0C-4BB9-BC8E-23ADCAE2F23C}" srcOrd="11" destOrd="0" presId="urn:microsoft.com/office/officeart/2018/2/layout/IconVerticalSolidList"/>
    <dgm:cxn modelId="{69DC0C4F-BE5A-4871-A980-871B5419A835}" type="presParOf" srcId="{7A3A5AAA-864F-49C0-B9F1-ABDF3F5172AD}" destId="{02680D5E-9393-44DA-A5C4-A1F11ECFDAA1}" srcOrd="12" destOrd="0" presId="urn:microsoft.com/office/officeart/2018/2/layout/IconVerticalSolidList"/>
    <dgm:cxn modelId="{ED8289B4-B255-4276-BA9D-95B64C2AB4B4}" type="presParOf" srcId="{02680D5E-9393-44DA-A5C4-A1F11ECFDAA1}" destId="{45FEA736-5825-402D-9532-8AA914873F94}" srcOrd="0" destOrd="0" presId="urn:microsoft.com/office/officeart/2018/2/layout/IconVerticalSolidList"/>
    <dgm:cxn modelId="{38300894-C219-4CDF-B8C6-A1E5A9A21EED}" type="presParOf" srcId="{02680D5E-9393-44DA-A5C4-A1F11ECFDAA1}" destId="{6F4E8B9D-E5A7-4814-8863-C2344AB5BBF0}" srcOrd="1" destOrd="0" presId="urn:microsoft.com/office/officeart/2018/2/layout/IconVerticalSolidList"/>
    <dgm:cxn modelId="{2DA5AD78-44B3-47A2-8020-236C6EFCD5E3}" type="presParOf" srcId="{02680D5E-9393-44DA-A5C4-A1F11ECFDAA1}" destId="{7AF61404-72B0-4B4B-9E2F-D0B6646EB840}" srcOrd="2" destOrd="0" presId="urn:microsoft.com/office/officeart/2018/2/layout/IconVerticalSolidList"/>
    <dgm:cxn modelId="{88890953-FBA5-41B7-A51F-F60E008D2904}" type="presParOf" srcId="{02680D5E-9393-44DA-A5C4-A1F11ECFDAA1}" destId="{9FA446CA-CF3C-4F55-A245-1BD81322D82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E2424-553E-44FC-8CAD-B604FE974B6C}">
      <dsp:nvSpPr>
        <dsp:cNvPr id="0" name=""/>
        <dsp:cNvSpPr/>
      </dsp:nvSpPr>
      <dsp:spPr>
        <a:xfrm>
          <a:off x="61827" y="631432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D1F341-DECE-45DB-9C9A-D9C009C0F4DE}">
      <dsp:nvSpPr>
        <dsp:cNvPr id="0" name=""/>
        <dsp:cNvSpPr/>
      </dsp:nvSpPr>
      <dsp:spPr>
        <a:xfrm>
          <a:off x="249736" y="819341"/>
          <a:ext cx="518987" cy="5189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415EE-40AD-427F-9965-B22ABF57A218}">
      <dsp:nvSpPr>
        <dsp:cNvPr id="0" name=""/>
        <dsp:cNvSpPr/>
      </dsp:nvSpPr>
      <dsp:spPr>
        <a:xfrm>
          <a:off x="1148377" y="631432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Faculty are passionate about student learning.</a:t>
          </a:r>
        </a:p>
      </dsp:txBody>
      <dsp:txXfrm>
        <a:off x="1148377" y="631432"/>
        <a:ext cx="2109184" cy="894805"/>
      </dsp:txXfrm>
    </dsp:sp>
    <dsp:sp modelId="{BE9CDE25-7BDD-44B2-B849-B115D5B93610}">
      <dsp:nvSpPr>
        <dsp:cNvPr id="0" name=""/>
        <dsp:cNvSpPr/>
      </dsp:nvSpPr>
      <dsp:spPr>
        <a:xfrm>
          <a:off x="3625071" y="631432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FAB5A2-A76F-43BF-B21D-2DCBE40B5EC4}">
      <dsp:nvSpPr>
        <dsp:cNvPr id="0" name=""/>
        <dsp:cNvSpPr/>
      </dsp:nvSpPr>
      <dsp:spPr>
        <a:xfrm>
          <a:off x="3812980" y="819341"/>
          <a:ext cx="518987" cy="5189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0D60D-420C-45FA-8C54-3A9BDB02DE59}">
      <dsp:nvSpPr>
        <dsp:cNvPr id="0" name=""/>
        <dsp:cNvSpPr/>
      </dsp:nvSpPr>
      <dsp:spPr>
        <a:xfrm>
          <a:off x="4711621" y="631432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All programs have PSLOs.</a:t>
          </a:r>
        </a:p>
      </dsp:txBody>
      <dsp:txXfrm>
        <a:off x="4711621" y="631432"/>
        <a:ext cx="2109184" cy="894805"/>
      </dsp:txXfrm>
    </dsp:sp>
    <dsp:sp modelId="{FF587541-0C0E-4D29-B9CC-147662191617}">
      <dsp:nvSpPr>
        <dsp:cNvPr id="0" name=""/>
        <dsp:cNvSpPr/>
      </dsp:nvSpPr>
      <dsp:spPr>
        <a:xfrm>
          <a:off x="7188315" y="631432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B4496F-99FB-4524-9C19-FD0BB66173BC}">
      <dsp:nvSpPr>
        <dsp:cNvPr id="0" name=""/>
        <dsp:cNvSpPr/>
      </dsp:nvSpPr>
      <dsp:spPr>
        <a:xfrm>
          <a:off x="7376225" y="819341"/>
          <a:ext cx="518987" cy="5189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B527A-DDBE-401C-A3EE-C34A9431F001}">
      <dsp:nvSpPr>
        <dsp:cNvPr id="0" name=""/>
        <dsp:cNvSpPr/>
      </dsp:nvSpPr>
      <dsp:spPr>
        <a:xfrm>
          <a:off x="8274865" y="631432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All programs have a Curriculum Matrix.</a:t>
          </a:r>
        </a:p>
      </dsp:txBody>
      <dsp:txXfrm>
        <a:off x="8274865" y="631432"/>
        <a:ext cx="2109184" cy="894805"/>
      </dsp:txXfrm>
    </dsp:sp>
    <dsp:sp modelId="{05BA6AED-8F8C-48CB-B5E9-67CA1EA86298}">
      <dsp:nvSpPr>
        <dsp:cNvPr id="0" name=""/>
        <dsp:cNvSpPr/>
      </dsp:nvSpPr>
      <dsp:spPr>
        <a:xfrm>
          <a:off x="61827" y="2151444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6627CC-A9E1-47D0-B19D-448FB1B0DA86}">
      <dsp:nvSpPr>
        <dsp:cNvPr id="0" name=""/>
        <dsp:cNvSpPr/>
      </dsp:nvSpPr>
      <dsp:spPr>
        <a:xfrm>
          <a:off x="249736" y="2339353"/>
          <a:ext cx="518987" cy="5189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E30DC0-83AE-4BE5-87DB-C9AED9E23DF7}">
      <dsp:nvSpPr>
        <dsp:cNvPr id="0" name=""/>
        <dsp:cNvSpPr/>
      </dsp:nvSpPr>
      <dsp:spPr>
        <a:xfrm>
          <a:off x="1148377" y="2151444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Most programs documented a cycle of collecting and analyzing PSLO data.</a:t>
          </a:r>
        </a:p>
      </dsp:txBody>
      <dsp:txXfrm>
        <a:off x="1148377" y="2151444"/>
        <a:ext cx="2109184" cy="894805"/>
      </dsp:txXfrm>
    </dsp:sp>
    <dsp:sp modelId="{208A122B-4942-4E0C-9268-1AF4366B44FA}">
      <dsp:nvSpPr>
        <dsp:cNvPr id="0" name=""/>
        <dsp:cNvSpPr/>
      </dsp:nvSpPr>
      <dsp:spPr>
        <a:xfrm>
          <a:off x="3625071" y="2151444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BDECA9-D286-4877-A05D-3084D08D6CB2}">
      <dsp:nvSpPr>
        <dsp:cNvPr id="0" name=""/>
        <dsp:cNvSpPr/>
      </dsp:nvSpPr>
      <dsp:spPr>
        <a:xfrm>
          <a:off x="3812980" y="2339353"/>
          <a:ext cx="518987" cy="51898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0B3B72-CA0E-4082-BA71-7F441B5C1AA4}">
      <dsp:nvSpPr>
        <dsp:cNvPr id="0" name=""/>
        <dsp:cNvSpPr/>
      </dsp:nvSpPr>
      <dsp:spPr>
        <a:xfrm>
          <a:off x="4711621" y="2151444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Many programs have aligned their PSLOs to College Principles and/or Values.</a:t>
          </a:r>
        </a:p>
      </dsp:txBody>
      <dsp:txXfrm>
        <a:off x="4711621" y="2151444"/>
        <a:ext cx="2109184" cy="894805"/>
      </dsp:txXfrm>
    </dsp:sp>
    <dsp:sp modelId="{ABEC26CD-72B3-4113-BDB9-B775EA4B8640}">
      <dsp:nvSpPr>
        <dsp:cNvPr id="0" name=""/>
        <dsp:cNvSpPr/>
      </dsp:nvSpPr>
      <dsp:spPr>
        <a:xfrm>
          <a:off x="7188315" y="2151444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58F67-B994-4F8A-95EC-91C549410114}">
      <dsp:nvSpPr>
        <dsp:cNvPr id="0" name=""/>
        <dsp:cNvSpPr/>
      </dsp:nvSpPr>
      <dsp:spPr>
        <a:xfrm>
          <a:off x="7376225" y="2339353"/>
          <a:ext cx="518987" cy="51898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606E0-1E68-446A-8AAA-CDD3E8083487}">
      <dsp:nvSpPr>
        <dsp:cNvPr id="0" name=""/>
        <dsp:cNvSpPr/>
      </dsp:nvSpPr>
      <dsp:spPr>
        <a:xfrm>
          <a:off x="8274865" y="2151444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rgbClr val="C00000"/>
              </a:solidFill>
            </a:rPr>
            <a:t>Most programs made recommendations for improving assessment. </a:t>
          </a:r>
        </a:p>
      </dsp:txBody>
      <dsp:txXfrm>
        <a:off x="8274865" y="2151444"/>
        <a:ext cx="2109184" cy="8948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E2424-553E-44FC-8CAD-B604FE974B6C}">
      <dsp:nvSpPr>
        <dsp:cNvPr id="0" name=""/>
        <dsp:cNvSpPr/>
      </dsp:nvSpPr>
      <dsp:spPr>
        <a:xfrm>
          <a:off x="61827" y="631432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D1F341-DECE-45DB-9C9A-D9C009C0F4DE}">
      <dsp:nvSpPr>
        <dsp:cNvPr id="0" name=""/>
        <dsp:cNvSpPr/>
      </dsp:nvSpPr>
      <dsp:spPr>
        <a:xfrm>
          <a:off x="249736" y="819341"/>
          <a:ext cx="518987" cy="5189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415EE-40AD-427F-9965-B22ABF57A218}">
      <dsp:nvSpPr>
        <dsp:cNvPr id="0" name=""/>
        <dsp:cNvSpPr/>
      </dsp:nvSpPr>
      <dsp:spPr>
        <a:xfrm>
          <a:off x="1148377" y="631432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Inconsistent submissions.</a:t>
          </a:r>
        </a:p>
      </dsp:txBody>
      <dsp:txXfrm>
        <a:off x="1148377" y="631432"/>
        <a:ext cx="2109184" cy="894805"/>
      </dsp:txXfrm>
    </dsp:sp>
    <dsp:sp modelId="{BE9CDE25-7BDD-44B2-B849-B115D5B93610}">
      <dsp:nvSpPr>
        <dsp:cNvPr id="0" name=""/>
        <dsp:cNvSpPr/>
      </dsp:nvSpPr>
      <dsp:spPr>
        <a:xfrm>
          <a:off x="3625071" y="631432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FAB5A2-A76F-43BF-B21D-2DCBE40B5EC4}">
      <dsp:nvSpPr>
        <dsp:cNvPr id="0" name=""/>
        <dsp:cNvSpPr/>
      </dsp:nvSpPr>
      <dsp:spPr>
        <a:xfrm>
          <a:off x="3812980" y="819341"/>
          <a:ext cx="518987" cy="5189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0D60D-420C-45FA-8C54-3A9BDB02DE59}">
      <dsp:nvSpPr>
        <dsp:cNvPr id="0" name=""/>
        <dsp:cNvSpPr/>
      </dsp:nvSpPr>
      <dsp:spPr>
        <a:xfrm>
          <a:off x="4711621" y="631432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PSLOs not always measurable.</a:t>
          </a:r>
        </a:p>
      </dsp:txBody>
      <dsp:txXfrm>
        <a:off x="4711621" y="631432"/>
        <a:ext cx="2109184" cy="894805"/>
      </dsp:txXfrm>
    </dsp:sp>
    <dsp:sp modelId="{FF587541-0C0E-4D29-B9CC-147662191617}">
      <dsp:nvSpPr>
        <dsp:cNvPr id="0" name=""/>
        <dsp:cNvSpPr/>
      </dsp:nvSpPr>
      <dsp:spPr>
        <a:xfrm>
          <a:off x="7188315" y="631432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B4496F-99FB-4524-9C19-FD0BB66173BC}">
      <dsp:nvSpPr>
        <dsp:cNvPr id="0" name=""/>
        <dsp:cNvSpPr/>
      </dsp:nvSpPr>
      <dsp:spPr>
        <a:xfrm>
          <a:off x="7376225" y="819341"/>
          <a:ext cx="518987" cy="5189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B527A-DDBE-401C-A3EE-C34A9431F001}">
      <dsp:nvSpPr>
        <dsp:cNvPr id="0" name=""/>
        <dsp:cNvSpPr/>
      </dsp:nvSpPr>
      <dsp:spPr>
        <a:xfrm>
          <a:off x="8274865" y="631432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Curriculum Matrices not always useful.</a:t>
          </a:r>
        </a:p>
      </dsp:txBody>
      <dsp:txXfrm>
        <a:off x="8274865" y="631432"/>
        <a:ext cx="2109184" cy="894805"/>
      </dsp:txXfrm>
    </dsp:sp>
    <dsp:sp modelId="{05BA6AED-8F8C-48CB-B5E9-67CA1EA86298}">
      <dsp:nvSpPr>
        <dsp:cNvPr id="0" name=""/>
        <dsp:cNvSpPr/>
      </dsp:nvSpPr>
      <dsp:spPr>
        <a:xfrm>
          <a:off x="61827" y="2151444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6627CC-A9E1-47D0-B19D-448FB1B0DA86}">
      <dsp:nvSpPr>
        <dsp:cNvPr id="0" name=""/>
        <dsp:cNvSpPr/>
      </dsp:nvSpPr>
      <dsp:spPr>
        <a:xfrm>
          <a:off x="249736" y="2339353"/>
          <a:ext cx="518987" cy="5189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E30DC0-83AE-4BE5-87DB-C9AED9E23DF7}">
      <dsp:nvSpPr>
        <dsp:cNvPr id="0" name=""/>
        <dsp:cNvSpPr/>
      </dsp:nvSpPr>
      <dsp:spPr>
        <a:xfrm>
          <a:off x="1148377" y="2151444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Cycles of collecting and analyzing PSLO data either burdensome or not followed.</a:t>
          </a:r>
        </a:p>
      </dsp:txBody>
      <dsp:txXfrm>
        <a:off x="1148377" y="2151444"/>
        <a:ext cx="2109184" cy="894805"/>
      </dsp:txXfrm>
    </dsp:sp>
    <dsp:sp modelId="{208A122B-4942-4E0C-9268-1AF4366B44FA}">
      <dsp:nvSpPr>
        <dsp:cNvPr id="0" name=""/>
        <dsp:cNvSpPr/>
      </dsp:nvSpPr>
      <dsp:spPr>
        <a:xfrm>
          <a:off x="3625071" y="2151444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BDECA9-D286-4877-A05D-3084D08D6CB2}">
      <dsp:nvSpPr>
        <dsp:cNvPr id="0" name=""/>
        <dsp:cNvSpPr/>
      </dsp:nvSpPr>
      <dsp:spPr>
        <a:xfrm>
          <a:off x="3812980" y="2339353"/>
          <a:ext cx="518987" cy="51898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0B3B72-CA0E-4082-BA71-7F441B5C1AA4}">
      <dsp:nvSpPr>
        <dsp:cNvPr id="0" name=""/>
        <dsp:cNvSpPr/>
      </dsp:nvSpPr>
      <dsp:spPr>
        <a:xfrm>
          <a:off x="4711621" y="2151444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Unclear how PSLOs alignment to College Principles and/or Values is used.</a:t>
          </a:r>
        </a:p>
      </dsp:txBody>
      <dsp:txXfrm>
        <a:off x="4711621" y="2151444"/>
        <a:ext cx="2109184" cy="894805"/>
      </dsp:txXfrm>
    </dsp:sp>
    <dsp:sp modelId="{ABEC26CD-72B3-4113-BDB9-B775EA4B8640}">
      <dsp:nvSpPr>
        <dsp:cNvPr id="0" name=""/>
        <dsp:cNvSpPr/>
      </dsp:nvSpPr>
      <dsp:spPr>
        <a:xfrm>
          <a:off x="7188315" y="2151444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58F67-B994-4F8A-95EC-91C549410114}">
      <dsp:nvSpPr>
        <dsp:cNvPr id="0" name=""/>
        <dsp:cNvSpPr/>
      </dsp:nvSpPr>
      <dsp:spPr>
        <a:xfrm>
          <a:off x="7376225" y="2339353"/>
          <a:ext cx="518987" cy="51898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606E0-1E68-446A-8AAA-CDD3E8083487}">
      <dsp:nvSpPr>
        <dsp:cNvPr id="0" name=""/>
        <dsp:cNvSpPr/>
      </dsp:nvSpPr>
      <dsp:spPr>
        <a:xfrm>
          <a:off x="8274865" y="2151444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</a:rPr>
            <a:t>Recommendations for improving assessment were not easy to find and/or not implemented.</a:t>
          </a:r>
        </a:p>
      </dsp:txBody>
      <dsp:txXfrm>
        <a:off x="8274865" y="2151444"/>
        <a:ext cx="2109184" cy="8948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E2424-553E-44FC-8CAD-B604FE974B6C}">
      <dsp:nvSpPr>
        <dsp:cNvPr id="0" name=""/>
        <dsp:cNvSpPr/>
      </dsp:nvSpPr>
      <dsp:spPr>
        <a:xfrm>
          <a:off x="61827" y="631432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D1F341-DECE-45DB-9C9A-D9C009C0F4DE}">
      <dsp:nvSpPr>
        <dsp:cNvPr id="0" name=""/>
        <dsp:cNvSpPr/>
      </dsp:nvSpPr>
      <dsp:spPr>
        <a:xfrm>
          <a:off x="249736" y="819341"/>
          <a:ext cx="518987" cy="5189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415EE-40AD-427F-9965-B22ABF57A218}">
      <dsp:nvSpPr>
        <dsp:cNvPr id="0" name=""/>
        <dsp:cNvSpPr/>
      </dsp:nvSpPr>
      <dsp:spPr>
        <a:xfrm>
          <a:off x="1148377" y="631432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Difficulty getting data from faculty, esp. adjuncts.</a:t>
          </a:r>
        </a:p>
      </dsp:txBody>
      <dsp:txXfrm>
        <a:off x="1148377" y="631432"/>
        <a:ext cx="2109184" cy="894805"/>
      </dsp:txXfrm>
    </dsp:sp>
    <dsp:sp modelId="{BE9CDE25-7BDD-44B2-B849-B115D5B93610}">
      <dsp:nvSpPr>
        <dsp:cNvPr id="0" name=""/>
        <dsp:cNvSpPr/>
      </dsp:nvSpPr>
      <dsp:spPr>
        <a:xfrm>
          <a:off x="3625071" y="631432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FAB5A2-A76F-43BF-B21D-2DCBE40B5EC4}">
      <dsp:nvSpPr>
        <dsp:cNvPr id="0" name=""/>
        <dsp:cNvSpPr/>
      </dsp:nvSpPr>
      <dsp:spPr>
        <a:xfrm>
          <a:off x="3812980" y="819341"/>
          <a:ext cx="518987" cy="5189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0D60D-420C-45FA-8C54-3A9BDB02DE59}">
      <dsp:nvSpPr>
        <dsp:cNvPr id="0" name=""/>
        <dsp:cNvSpPr/>
      </dsp:nvSpPr>
      <dsp:spPr>
        <a:xfrm>
          <a:off x="4711621" y="631432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Caught in cycle of revising PSLOs or rubrics for better measurement.</a:t>
          </a:r>
        </a:p>
      </dsp:txBody>
      <dsp:txXfrm>
        <a:off x="4711621" y="631432"/>
        <a:ext cx="2109184" cy="894805"/>
      </dsp:txXfrm>
    </dsp:sp>
    <dsp:sp modelId="{FF587541-0C0E-4D29-B9CC-147662191617}">
      <dsp:nvSpPr>
        <dsp:cNvPr id="0" name=""/>
        <dsp:cNvSpPr/>
      </dsp:nvSpPr>
      <dsp:spPr>
        <a:xfrm>
          <a:off x="7188315" y="631432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B4496F-99FB-4524-9C19-FD0BB66173BC}">
      <dsp:nvSpPr>
        <dsp:cNvPr id="0" name=""/>
        <dsp:cNvSpPr/>
      </dsp:nvSpPr>
      <dsp:spPr>
        <a:xfrm>
          <a:off x="7376225" y="819341"/>
          <a:ext cx="518987" cy="5189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B527A-DDBE-401C-A3EE-C34A9431F001}">
      <dsp:nvSpPr>
        <dsp:cNvPr id="0" name=""/>
        <dsp:cNvSpPr/>
      </dsp:nvSpPr>
      <dsp:spPr>
        <a:xfrm>
          <a:off x="8274865" y="631432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C19 forced online instruction, and programs haven’t bounced back – HLC problem.</a:t>
          </a:r>
        </a:p>
      </dsp:txBody>
      <dsp:txXfrm>
        <a:off x="8274865" y="631432"/>
        <a:ext cx="2109184" cy="894805"/>
      </dsp:txXfrm>
    </dsp:sp>
    <dsp:sp modelId="{05BA6AED-8F8C-48CB-B5E9-67CA1EA86298}">
      <dsp:nvSpPr>
        <dsp:cNvPr id="0" name=""/>
        <dsp:cNvSpPr/>
      </dsp:nvSpPr>
      <dsp:spPr>
        <a:xfrm>
          <a:off x="61827" y="2151444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6627CC-A9E1-47D0-B19D-448FB1B0DA86}">
      <dsp:nvSpPr>
        <dsp:cNvPr id="0" name=""/>
        <dsp:cNvSpPr/>
      </dsp:nvSpPr>
      <dsp:spPr>
        <a:xfrm>
          <a:off x="249736" y="2339353"/>
          <a:ext cx="518987" cy="5189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E30DC0-83AE-4BE5-87DB-C9AED9E23DF7}">
      <dsp:nvSpPr>
        <dsp:cNvPr id="0" name=""/>
        <dsp:cNvSpPr/>
      </dsp:nvSpPr>
      <dsp:spPr>
        <a:xfrm>
          <a:off x="1148377" y="2151444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PSLOs data collection and analysis either burdensome or not followed.</a:t>
          </a:r>
        </a:p>
      </dsp:txBody>
      <dsp:txXfrm>
        <a:off x="1148377" y="2151444"/>
        <a:ext cx="2109184" cy="894805"/>
      </dsp:txXfrm>
    </dsp:sp>
    <dsp:sp modelId="{208A122B-4942-4E0C-9268-1AF4366B44FA}">
      <dsp:nvSpPr>
        <dsp:cNvPr id="0" name=""/>
        <dsp:cNvSpPr/>
      </dsp:nvSpPr>
      <dsp:spPr>
        <a:xfrm>
          <a:off x="3625071" y="2151444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BDECA9-D286-4877-A05D-3084D08D6CB2}">
      <dsp:nvSpPr>
        <dsp:cNvPr id="0" name=""/>
        <dsp:cNvSpPr/>
      </dsp:nvSpPr>
      <dsp:spPr>
        <a:xfrm>
          <a:off x="3812980" y="2339353"/>
          <a:ext cx="518987" cy="51898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0B3B72-CA0E-4082-BA71-7F441B5C1AA4}">
      <dsp:nvSpPr>
        <dsp:cNvPr id="0" name=""/>
        <dsp:cNvSpPr/>
      </dsp:nvSpPr>
      <dsp:spPr>
        <a:xfrm>
          <a:off x="4711621" y="2151444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Low course or program enrollments.</a:t>
          </a:r>
        </a:p>
      </dsp:txBody>
      <dsp:txXfrm>
        <a:off x="4711621" y="2151444"/>
        <a:ext cx="2109184" cy="894805"/>
      </dsp:txXfrm>
    </dsp:sp>
    <dsp:sp modelId="{ABEC26CD-72B3-4113-BDB9-B775EA4B8640}">
      <dsp:nvSpPr>
        <dsp:cNvPr id="0" name=""/>
        <dsp:cNvSpPr/>
      </dsp:nvSpPr>
      <dsp:spPr>
        <a:xfrm>
          <a:off x="7188315" y="2151444"/>
          <a:ext cx="894805" cy="89480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58F67-B994-4F8A-95EC-91C549410114}">
      <dsp:nvSpPr>
        <dsp:cNvPr id="0" name=""/>
        <dsp:cNvSpPr/>
      </dsp:nvSpPr>
      <dsp:spPr>
        <a:xfrm>
          <a:off x="7376225" y="2339353"/>
          <a:ext cx="518987" cy="51898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606E0-1E68-446A-8AAA-CDD3E8083487}">
      <dsp:nvSpPr>
        <dsp:cNvPr id="0" name=""/>
        <dsp:cNvSpPr/>
      </dsp:nvSpPr>
      <dsp:spPr>
        <a:xfrm>
          <a:off x="8274865" y="2151444"/>
          <a:ext cx="2109184" cy="894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</a:rPr>
            <a:t>Recommendations for improving assessment stagnant.</a:t>
          </a:r>
        </a:p>
      </dsp:txBody>
      <dsp:txXfrm>
        <a:off x="8274865" y="2151444"/>
        <a:ext cx="2109184" cy="8948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0BF93-077E-4D8B-A65D-BA89C3462227}">
      <dsp:nvSpPr>
        <dsp:cNvPr id="0" name=""/>
        <dsp:cNvSpPr/>
      </dsp:nvSpPr>
      <dsp:spPr>
        <a:xfrm>
          <a:off x="0" y="712767"/>
          <a:ext cx="10291765" cy="13158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B08A9-AF4A-493C-8D41-C7855AFAE624}">
      <dsp:nvSpPr>
        <dsp:cNvPr id="0" name=""/>
        <dsp:cNvSpPr/>
      </dsp:nvSpPr>
      <dsp:spPr>
        <a:xfrm>
          <a:off x="398053" y="1008840"/>
          <a:ext cx="723733" cy="7237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8E7E4-C6EB-4682-8212-30529B66036B}">
      <dsp:nvSpPr>
        <dsp:cNvPr id="0" name=""/>
        <dsp:cNvSpPr/>
      </dsp:nvSpPr>
      <dsp:spPr>
        <a:xfrm>
          <a:off x="1519839" y="712767"/>
          <a:ext cx="4631294" cy="1315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264" tIns="139264" rIns="139264" bIns="139264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What are 5 barriers in completing DPAR 1 and/or DPAR 2?</a:t>
          </a:r>
        </a:p>
      </dsp:txBody>
      <dsp:txXfrm>
        <a:off x="1519839" y="712767"/>
        <a:ext cx="4631294" cy="1315878"/>
      </dsp:txXfrm>
    </dsp:sp>
    <dsp:sp modelId="{35CE100D-5428-461F-9BCF-AEACE120A3A3}">
      <dsp:nvSpPr>
        <dsp:cNvPr id="0" name=""/>
        <dsp:cNvSpPr/>
      </dsp:nvSpPr>
      <dsp:spPr>
        <a:xfrm>
          <a:off x="6151134" y="712767"/>
          <a:ext cx="4140630" cy="1315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264" tIns="139264" rIns="139264" bIns="139264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What do you learn about your program from completing DPAR 1 that you did not from DPAR 2?</a:t>
          </a:r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What is unclear about the relationship between assessment, program improvement, and accreditation?</a:t>
          </a:r>
        </a:p>
      </dsp:txBody>
      <dsp:txXfrm>
        <a:off x="6151134" y="712767"/>
        <a:ext cx="4140630" cy="1315878"/>
      </dsp:txXfrm>
    </dsp:sp>
    <dsp:sp modelId="{5DE9EC0F-54B3-469C-A1F2-00828326B580}">
      <dsp:nvSpPr>
        <dsp:cNvPr id="0" name=""/>
        <dsp:cNvSpPr/>
      </dsp:nvSpPr>
      <dsp:spPr>
        <a:xfrm>
          <a:off x="0" y="2357615"/>
          <a:ext cx="10291765" cy="13158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AB1B20-66B2-43D0-B429-600B2334AEA2}">
      <dsp:nvSpPr>
        <dsp:cNvPr id="0" name=""/>
        <dsp:cNvSpPr/>
      </dsp:nvSpPr>
      <dsp:spPr>
        <a:xfrm>
          <a:off x="398053" y="2653688"/>
          <a:ext cx="723733" cy="7237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EC230F-06C1-4C59-AA8C-23D8EA8DC268}">
      <dsp:nvSpPr>
        <dsp:cNvPr id="0" name=""/>
        <dsp:cNvSpPr/>
      </dsp:nvSpPr>
      <dsp:spPr>
        <a:xfrm>
          <a:off x="1519839" y="2357615"/>
          <a:ext cx="4631294" cy="1315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264" tIns="139264" rIns="139264" bIns="139264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What are potential facilitators to completing DPAR 1 and/or DPAR 2?</a:t>
          </a:r>
        </a:p>
      </dsp:txBody>
      <dsp:txXfrm>
        <a:off x="1519839" y="2357615"/>
        <a:ext cx="4631294" cy="1315878"/>
      </dsp:txXfrm>
    </dsp:sp>
    <dsp:sp modelId="{CB094223-9F44-4910-8878-8105A602FAB2}">
      <dsp:nvSpPr>
        <dsp:cNvPr id="0" name=""/>
        <dsp:cNvSpPr/>
      </dsp:nvSpPr>
      <dsp:spPr>
        <a:xfrm>
          <a:off x="6151134" y="2357615"/>
          <a:ext cx="4140630" cy="1315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264" tIns="139264" rIns="139264" bIns="139264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What would you like to know about your program when assessing it?</a:t>
          </a:r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What institutional support structures would help your program do meaningful assessment?</a:t>
          </a:r>
        </a:p>
      </dsp:txBody>
      <dsp:txXfrm>
        <a:off x="6151134" y="2357615"/>
        <a:ext cx="4140630" cy="13158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E7245C-FD60-4D0C-859E-339AC3206EB2}">
      <dsp:nvSpPr>
        <dsp:cNvPr id="0" name=""/>
        <dsp:cNvSpPr/>
      </dsp:nvSpPr>
      <dsp:spPr>
        <a:xfrm>
          <a:off x="0" y="314"/>
          <a:ext cx="8883836" cy="4325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E7011E-DE88-4F51-AD50-F695480D1669}">
      <dsp:nvSpPr>
        <dsp:cNvPr id="0" name=""/>
        <dsp:cNvSpPr/>
      </dsp:nvSpPr>
      <dsp:spPr>
        <a:xfrm>
          <a:off x="130859" y="97648"/>
          <a:ext cx="237927" cy="23792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FA2949-5B5C-49E6-88D2-2696246A6893}">
      <dsp:nvSpPr>
        <dsp:cNvPr id="0" name=""/>
        <dsp:cNvSpPr/>
      </dsp:nvSpPr>
      <dsp:spPr>
        <a:xfrm>
          <a:off x="499646" y="314"/>
          <a:ext cx="8384189" cy="432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3" tIns="45783" rIns="45783" bIns="4578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Revise DPAR forms in light of Canvas capabilities.</a:t>
          </a:r>
        </a:p>
      </dsp:txBody>
      <dsp:txXfrm>
        <a:off x="499646" y="314"/>
        <a:ext cx="8384189" cy="432594"/>
      </dsp:txXfrm>
    </dsp:sp>
    <dsp:sp modelId="{2F40C353-3B3A-4965-8FF0-655BCB88C3E4}">
      <dsp:nvSpPr>
        <dsp:cNvPr id="0" name=""/>
        <dsp:cNvSpPr/>
      </dsp:nvSpPr>
      <dsp:spPr>
        <a:xfrm>
          <a:off x="0" y="541057"/>
          <a:ext cx="8883836" cy="4325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4F1F83-DFC7-4788-9CC7-82BA900C7C29}">
      <dsp:nvSpPr>
        <dsp:cNvPr id="0" name=""/>
        <dsp:cNvSpPr/>
      </dsp:nvSpPr>
      <dsp:spPr>
        <a:xfrm>
          <a:off x="130859" y="638391"/>
          <a:ext cx="237927" cy="23792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035162-5CA6-4890-AD8C-87EE0BEF0F29}">
      <dsp:nvSpPr>
        <dsp:cNvPr id="0" name=""/>
        <dsp:cNvSpPr/>
      </dsp:nvSpPr>
      <dsp:spPr>
        <a:xfrm>
          <a:off x="499646" y="541057"/>
          <a:ext cx="8384189" cy="432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3" tIns="45783" rIns="45783" bIns="4578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Revise and align DPAR / APR </a:t>
          </a:r>
          <a:r>
            <a:rPr lang="en-US" sz="1600" kern="1200" dirty="0"/>
            <a:t>submission timelines.</a:t>
          </a:r>
        </a:p>
      </dsp:txBody>
      <dsp:txXfrm>
        <a:off x="499646" y="541057"/>
        <a:ext cx="8384189" cy="432594"/>
      </dsp:txXfrm>
    </dsp:sp>
    <dsp:sp modelId="{7A254BD5-32C6-42DC-8A70-777B7C43C7AD}">
      <dsp:nvSpPr>
        <dsp:cNvPr id="0" name=""/>
        <dsp:cNvSpPr/>
      </dsp:nvSpPr>
      <dsp:spPr>
        <a:xfrm>
          <a:off x="0" y="1081800"/>
          <a:ext cx="8883836" cy="4325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0D9EEC-A350-401E-9137-02DEF552B3F6}">
      <dsp:nvSpPr>
        <dsp:cNvPr id="0" name=""/>
        <dsp:cNvSpPr/>
      </dsp:nvSpPr>
      <dsp:spPr>
        <a:xfrm>
          <a:off x="130859" y="1179134"/>
          <a:ext cx="237927" cy="23792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A45427-0F46-4AF5-AA5C-8EAF66819793}">
      <dsp:nvSpPr>
        <dsp:cNvPr id="0" name=""/>
        <dsp:cNvSpPr/>
      </dsp:nvSpPr>
      <dsp:spPr>
        <a:xfrm>
          <a:off x="499646" y="1081800"/>
          <a:ext cx="8384189" cy="432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3" tIns="45783" rIns="45783" bIns="4578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Revise institutional assessment plan (REDUCE work-load).</a:t>
          </a:r>
        </a:p>
      </dsp:txBody>
      <dsp:txXfrm>
        <a:off x="499646" y="1081800"/>
        <a:ext cx="8384189" cy="432594"/>
      </dsp:txXfrm>
    </dsp:sp>
    <dsp:sp modelId="{3653596D-24DF-4B58-9E1F-5F92A1CB3EB9}">
      <dsp:nvSpPr>
        <dsp:cNvPr id="0" name=""/>
        <dsp:cNvSpPr/>
      </dsp:nvSpPr>
      <dsp:spPr>
        <a:xfrm>
          <a:off x="0" y="1622544"/>
          <a:ext cx="8883836" cy="4325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4F998F-A863-4EC0-B245-1D01B776E70B}">
      <dsp:nvSpPr>
        <dsp:cNvPr id="0" name=""/>
        <dsp:cNvSpPr/>
      </dsp:nvSpPr>
      <dsp:spPr>
        <a:xfrm>
          <a:off x="130859" y="1719877"/>
          <a:ext cx="237927" cy="23792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DDECA-D8C4-41B5-817C-556687E90468}">
      <dsp:nvSpPr>
        <dsp:cNvPr id="0" name=""/>
        <dsp:cNvSpPr/>
      </dsp:nvSpPr>
      <dsp:spPr>
        <a:xfrm>
          <a:off x="499646" y="1622544"/>
          <a:ext cx="8384189" cy="432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3" tIns="45783" rIns="45783" bIns="4578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Centralize Gen Ed data collection via Canvas.</a:t>
          </a:r>
        </a:p>
      </dsp:txBody>
      <dsp:txXfrm>
        <a:off x="499646" y="1622544"/>
        <a:ext cx="8384189" cy="432594"/>
      </dsp:txXfrm>
    </dsp:sp>
    <dsp:sp modelId="{678CAD67-4AFB-4F87-8E8B-04E94FD59E43}">
      <dsp:nvSpPr>
        <dsp:cNvPr id="0" name=""/>
        <dsp:cNvSpPr/>
      </dsp:nvSpPr>
      <dsp:spPr>
        <a:xfrm>
          <a:off x="0" y="2163287"/>
          <a:ext cx="8883836" cy="4325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AA7255-B351-45AC-B9D8-9479F4DCB0BA}">
      <dsp:nvSpPr>
        <dsp:cNvPr id="0" name=""/>
        <dsp:cNvSpPr/>
      </dsp:nvSpPr>
      <dsp:spPr>
        <a:xfrm>
          <a:off x="130859" y="2260621"/>
          <a:ext cx="237927" cy="23792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6276E0-52DF-4714-81D5-4CE6BD24CFD6}">
      <dsp:nvSpPr>
        <dsp:cNvPr id="0" name=""/>
        <dsp:cNvSpPr/>
      </dsp:nvSpPr>
      <dsp:spPr>
        <a:xfrm>
          <a:off x="499646" y="2163287"/>
          <a:ext cx="8384189" cy="432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3" tIns="45783" rIns="45783" bIns="4578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Work with the Director of Assessment to address program-specific concerns.</a:t>
          </a:r>
        </a:p>
      </dsp:txBody>
      <dsp:txXfrm>
        <a:off x="499646" y="2163287"/>
        <a:ext cx="8384189" cy="432594"/>
      </dsp:txXfrm>
    </dsp:sp>
    <dsp:sp modelId="{E05B7090-AD11-4709-B39C-511F2A41C38D}">
      <dsp:nvSpPr>
        <dsp:cNvPr id="0" name=""/>
        <dsp:cNvSpPr/>
      </dsp:nvSpPr>
      <dsp:spPr>
        <a:xfrm>
          <a:off x="0" y="2704030"/>
          <a:ext cx="8883836" cy="4325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E9525F-D6BF-4DC7-BFF4-3CFDC9DEE210}">
      <dsp:nvSpPr>
        <dsp:cNvPr id="0" name=""/>
        <dsp:cNvSpPr/>
      </dsp:nvSpPr>
      <dsp:spPr>
        <a:xfrm>
          <a:off x="130859" y="2801364"/>
          <a:ext cx="237927" cy="23792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8699F-82A8-4E19-82A3-0C909776C3DD}">
      <dsp:nvSpPr>
        <dsp:cNvPr id="0" name=""/>
        <dsp:cNvSpPr/>
      </dsp:nvSpPr>
      <dsp:spPr>
        <a:xfrm>
          <a:off x="499646" y="2704030"/>
          <a:ext cx="8384189" cy="432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3" tIns="45783" rIns="45783" bIns="4578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Design workshops to address concerns shared across programs.</a:t>
          </a:r>
        </a:p>
      </dsp:txBody>
      <dsp:txXfrm>
        <a:off x="499646" y="2704030"/>
        <a:ext cx="8384189" cy="432594"/>
      </dsp:txXfrm>
    </dsp:sp>
    <dsp:sp modelId="{45FEA736-5825-402D-9532-8AA914873F94}">
      <dsp:nvSpPr>
        <dsp:cNvPr id="0" name=""/>
        <dsp:cNvSpPr/>
      </dsp:nvSpPr>
      <dsp:spPr>
        <a:xfrm>
          <a:off x="0" y="3244774"/>
          <a:ext cx="8883836" cy="4325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4E8B9D-E5A7-4814-8863-C2344AB5BBF0}">
      <dsp:nvSpPr>
        <dsp:cNvPr id="0" name=""/>
        <dsp:cNvSpPr/>
      </dsp:nvSpPr>
      <dsp:spPr>
        <a:xfrm>
          <a:off x="130859" y="3342107"/>
          <a:ext cx="237927" cy="237927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A446CA-CF3C-4F55-A245-1BD81322D822}">
      <dsp:nvSpPr>
        <dsp:cNvPr id="0" name=""/>
        <dsp:cNvSpPr/>
      </dsp:nvSpPr>
      <dsp:spPr>
        <a:xfrm>
          <a:off x="499646" y="3244774"/>
          <a:ext cx="8384189" cy="432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3" tIns="45783" rIns="45783" bIns="4578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Others?</a:t>
          </a:r>
        </a:p>
      </dsp:txBody>
      <dsp:txXfrm>
        <a:off x="499646" y="3244774"/>
        <a:ext cx="8384189" cy="432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6401" y="3378954"/>
            <a:ext cx="6394567" cy="3479046"/>
          </a:xfrm>
          <a:custGeom>
            <a:avLst/>
            <a:gdLst>
              <a:gd name="connsiteX0" fmla="*/ 5171297 w 6394567"/>
              <a:gd name="connsiteY0" fmla="*/ 284 h 3479046"/>
              <a:gd name="connsiteX1" fmla="*/ 6394290 w 6394567"/>
              <a:gd name="connsiteY1" fmla="*/ 430072 h 3479046"/>
              <a:gd name="connsiteX2" fmla="*/ 6394567 w 6394567"/>
              <a:gd name="connsiteY2" fmla="*/ 430316 h 3479046"/>
              <a:gd name="connsiteX3" fmla="*/ 6394567 w 6394567"/>
              <a:gd name="connsiteY3" fmla="*/ 3479046 h 3479046"/>
              <a:gd name="connsiteX4" fmla="*/ 0 w 6394567"/>
              <a:gd name="connsiteY4" fmla="*/ 3479046 h 3479046"/>
              <a:gd name="connsiteX5" fmla="*/ 3916974 w 6394567"/>
              <a:gd name="connsiteY5" fmla="*/ 405504 h 3479046"/>
              <a:gd name="connsiteX6" fmla="*/ 3959456 w 6394567"/>
              <a:gd name="connsiteY6" fmla="*/ 373857 h 3479046"/>
              <a:gd name="connsiteX7" fmla="*/ 5052215 w 6394567"/>
              <a:gd name="connsiteY7" fmla="*/ 1756 h 3479046"/>
              <a:gd name="connsiteX8" fmla="*/ 5171297 w 6394567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32C74-82F4-2A29-889B-EF23CEE6A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1" y="1122363"/>
            <a:ext cx="6211185" cy="230524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CADD6-278F-604C-8A38-BBBAFC675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2" y="3549048"/>
            <a:ext cx="5029198" cy="1956278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946B-3F5A-C916-B62B-8D5938E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6539F-2DB8-FCDA-C884-9C3CD29B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A7B3-5D3B-D493-8F6F-1FEBB857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7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0D2E-0561-F284-F89A-AAE3CD09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10239338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7C4C-16EC-2477-6332-830F53011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9848" y="2139696"/>
            <a:ext cx="10239338" cy="36776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40D3-6996-1C08-F1AF-87C35465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76C3-588F-B636-8CE0-AA2CBFBC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F8A9-EB1E-B344-A4B8-B58D0633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9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F3A28-33E4-2796-AE7A-1234569F5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4950" y="1081177"/>
            <a:ext cx="2508849" cy="4633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185FC-2BBB-E997-A5CD-F2C6CF6B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1081177"/>
            <a:ext cx="7505700" cy="4633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14B3C-96CD-071C-C2AD-2C7E04F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A2B04-F5E0-C5A3-C77D-6AE9A9E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5BC2-C712-C4A4-50EC-E10D8834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7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4769-9A55-AF9B-4CE4-DFA07E7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5D9E-DBB4-B890-88D5-B4C03599E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5260-1C0B-A965-3114-D7C40D18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F4D1-0334-3F24-69B4-06C7BD74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BA76D-3B8B-429D-9B32-54D6A629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0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9C414-4A2F-78AF-ED60-6130D4C563B3}"/>
              </a:ext>
            </a:extLst>
          </p:cNvPr>
          <p:cNvSpPr/>
          <p:nvPr/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410AE4-7FC7-589E-B6D3-0DA7B5FC5CE3}"/>
              </a:ext>
            </a:extLst>
          </p:cNvPr>
          <p:cNvSpPr/>
          <p:nvPr/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381CBD-08D9-3C9A-7620-24F2D640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09738"/>
            <a:ext cx="6455434" cy="29812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5AE2B-1716-CEEC-73F8-E81F59192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759252"/>
            <a:ext cx="5397260" cy="95574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3052-6EE8-979F-04FB-1B8DF81F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6285-161A-6869-27C2-0A159C2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D64F-5DAB-238D-C34A-1DCCB122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6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4D0-7460-7B08-F1EE-96EABE4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936841"/>
            <a:ext cx="10092477" cy="953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B7F9-8ECB-7079-A11E-51D3903E2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7161-CAF5-CA48-D814-7ACD43AB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795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BD680-4E7A-5155-3CAE-6BD44EE8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A152D-EFF2-B3AA-3F25-14E11367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D6032-FD7A-BFFD-9BE5-48EDBEFB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6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F4D-4855-340E-03F3-4860885E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63283"/>
            <a:ext cx="10096500" cy="9160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B472-7426-C288-B5F6-0A1232DC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4F9C-B6FA-97C3-F618-0CF956CB5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1" y="2505075"/>
            <a:ext cx="4739628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5665C-7910-AFA2-350F-42C06ED5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330" y="1879287"/>
            <a:ext cx="4762970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71352E-1DE0-F0CD-6F81-1D8FF59C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330" y="2505075"/>
            <a:ext cx="4762970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8F7E4-7D9E-4736-3269-4F0C4699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386CF-9A84-8D2A-BC47-C951DD9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0844D-FE1F-49E7-3BBD-527FB72E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8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691C-93A5-1364-00A9-A470C289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7223"/>
            <a:ext cx="8886884" cy="1043078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55BD-4154-B9D1-0B5B-B1E3A06B6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9E4A-03D1-7A8B-233D-014A3248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CEFC4-D276-DF45-F395-F5BD2EA7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71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2C0AD-76F4-FCE4-2717-0A9AA435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BB66-3F41-7F1D-5108-B3F679A8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6DA0-07AE-4BE4-B82F-7936D0E3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9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B75-C953-0BD0-4E2E-71776742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0626"/>
            <a:ext cx="3705225" cy="1286774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AA52-60F3-40F2-673B-5848F4253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75426"/>
            <a:ext cx="5980112" cy="4768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67E8-C561-5A72-AED3-442F66DD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BFED3-7CB3-1B8B-9504-13A121CA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56C9-19A0-4441-B1AF-B7AFBF64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898EA-84CC-411C-0012-D3149536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8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1E10-1458-2553-05B4-313F7E2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82128"/>
            <a:ext cx="3705225" cy="1275272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0F677-F177-6DED-1920-685B9D9FF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43000"/>
            <a:ext cx="5980112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D1CB1-2109-480E-8904-4077C94D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657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DB38-7CB9-2140-BC21-6D2E7DD0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448AD-3B1D-4B5E-CAB9-BB5FD2C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F53D-CF5A-87A2-E973-3B8CCDEB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1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4A25-A386-9574-775C-E5E5F9FC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8886884" cy="953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7885F-2B7B-74DB-9996-E0ACEBC9D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139696"/>
            <a:ext cx="8883836" cy="3677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F519-BA47-2B81-CC1C-7E1F119EC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7379" y="4629744"/>
            <a:ext cx="2653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E351CED-465B-40B5-ADCE-957C918F227B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2D7B-C352-1630-4C3D-7D5983C0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2" y="6318446"/>
            <a:ext cx="2743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E04F0-DF9B-480B-CC46-BAE7A81FB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18446"/>
            <a:ext cx="615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6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09" r:id="rId6"/>
    <p:sldLayoutId id="2147483905" r:id="rId7"/>
    <p:sldLayoutId id="2147483906" r:id="rId8"/>
    <p:sldLayoutId id="2147483907" r:id="rId9"/>
    <p:sldLayoutId id="2147483908" r:id="rId10"/>
    <p:sldLayoutId id="21474839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A0A7E8C1-C94C-2023-9143-01B16A21D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FE40B-B124-0D54-0603-1066AFEFE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16752" y="1291771"/>
            <a:ext cx="3529747" cy="2484101"/>
          </a:xfrm>
        </p:spPr>
        <p:txBody>
          <a:bodyPr>
            <a:normAutofit/>
          </a:bodyPr>
          <a:lstStyle/>
          <a:p>
            <a:r>
              <a:rPr lang="en-US"/>
              <a:t>Assessment of Assessment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72A15-97DC-AFCD-2769-FD0F73292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16751" y="3839030"/>
            <a:ext cx="4184599" cy="1418770"/>
          </a:xfrm>
        </p:spPr>
        <p:txBody>
          <a:bodyPr>
            <a:normAutofit/>
          </a:bodyPr>
          <a:lstStyle/>
          <a:p>
            <a:r>
              <a:rPr lang="en-US" dirty="0"/>
              <a:t>Assessment Days  |  </a:t>
            </a:r>
            <a:r>
              <a:rPr lang="en-US" kern="1600" dirty="0"/>
              <a:t>May 2024</a:t>
            </a:r>
          </a:p>
          <a:p>
            <a:r>
              <a:rPr lang="en-US" dirty="0"/>
              <a:t>Ashima Singh, PhD</a:t>
            </a:r>
          </a:p>
        </p:txBody>
      </p:sp>
      <p:pic>
        <p:nvPicPr>
          <p:cNvPr id="5" name="Picture 4" descr="A logo with yellow and blue text&#10;&#10;Description automatically generated">
            <a:extLst>
              <a:ext uri="{FF2B5EF4-FFF2-40B4-BE49-F238E27FC236}">
                <a16:creationId xmlns:a16="http://schemas.microsoft.com/office/drawing/2014/main" id="{456BE925-57E8-A483-C918-57A7414FF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270" y="1078175"/>
            <a:ext cx="4734445" cy="473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9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F4782-A39F-CACA-242B-1206FEEE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Celebrations: DPAR 1 &amp; DPAR 2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7C4D5D-F3A8-C005-4371-7630027011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451549"/>
              </p:ext>
            </p:extLst>
          </p:nvPr>
        </p:nvGraphicFramePr>
        <p:xfrm>
          <a:off x="1069847" y="2139696"/>
          <a:ext cx="10445878" cy="3677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7306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F4782-A39F-CACA-242B-1206FEEE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Improvements: DPAR 1 &amp; DPAR 2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7C4D5D-F3A8-C005-4371-7630027011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462722"/>
              </p:ext>
            </p:extLst>
          </p:nvPr>
        </p:nvGraphicFramePr>
        <p:xfrm>
          <a:off x="1069847" y="2139696"/>
          <a:ext cx="10445878" cy="3677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2437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F4782-A39F-CACA-242B-1206FEEE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 Hurdles Across Programs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7C4D5D-F3A8-C005-4371-7630027011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506457"/>
              </p:ext>
            </p:extLst>
          </p:nvPr>
        </p:nvGraphicFramePr>
        <p:xfrm>
          <a:off x="1069847" y="2139696"/>
          <a:ext cx="10445878" cy="3677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895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D00CB3E-22D8-C88A-E699-CC9736BC9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47E283-DC0E-2E3C-C446-56AA6A3DB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8" y="1142999"/>
            <a:ext cx="9863140" cy="1257299"/>
          </a:xfrm>
        </p:spPr>
        <p:txBody>
          <a:bodyPr anchor="ctr">
            <a:normAutofit/>
          </a:bodyPr>
          <a:lstStyle/>
          <a:p>
            <a:r>
              <a:rPr lang="en-US" sz="4800" dirty="0"/>
              <a:t>To Consider: Discussion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EB214CBC-72FF-4368-7B03-3B18DE48E3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873025"/>
              </p:ext>
            </p:extLst>
          </p:nvPr>
        </p:nvGraphicFramePr>
        <p:xfrm>
          <a:off x="1066797" y="2014538"/>
          <a:ext cx="10291765" cy="4386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7141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7B690-5B6D-EAC7-18B2-22C673483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Institutional Improvements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695541AC-077E-2664-09B8-26D4F8DC7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3759350"/>
              </p:ext>
            </p:extLst>
          </p:nvPr>
        </p:nvGraphicFramePr>
        <p:xfrm>
          <a:off x="1069848" y="2139696"/>
          <a:ext cx="8883836" cy="3677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3265146"/>
      </p:ext>
    </p:extLst>
  </p:cSld>
  <p:clrMapOvr>
    <a:masterClrMapping/>
  </p:clrMapOvr>
</p:sld>
</file>

<file path=ppt/theme/theme1.xml><?xml version="1.0" encoding="utf-8"?>
<a:theme xmlns:a="http://schemas.openxmlformats.org/drawingml/2006/main" name="SwellVTI">
  <a:themeElements>
    <a:clrScheme name="Swell">
      <a:dk1>
        <a:sysClr val="windowText" lastClr="000000"/>
      </a:dk1>
      <a:lt1>
        <a:sysClr val="window" lastClr="FFFFFF"/>
      </a:lt1>
      <a:dk2>
        <a:srgbClr val="233B47"/>
      </a:dk2>
      <a:lt2>
        <a:srgbClr val="FEEFD9"/>
      </a:lt2>
      <a:accent1>
        <a:srgbClr val="16AEA7"/>
      </a:accent1>
      <a:accent2>
        <a:srgbClr val="618F88"/>
      </a:accent2>
      <a:accent3>
        <a:srgbClr val="7A9973"/>
      </a:accent3>
      <a:accent4>
        <a:srgbClr val="8AAE8E"/>
      </a:accent4>
      <a:accent5>
        <a:srgbClr val="EB8F60"/>
      </a:accent5>
      <a:accent6>
        <a:srgbClr val="E57A6F"/>
      </a:accent6>
      <a:hlink>
        <a:srgbClr val="13968F"/>
      </a:hlink>
      <a:folHlink>
        <a:srgbClr val="E56152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llVTI" id="{8361A04D-931A-43DC-973B-1B0B1DD5DECC}" vid="{6DDB23E8-D18E-4BDA-98D6-324466149EB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D8D2E93DC5354BA3BEC075680F41FC" ma:contentTypeVersion="12" ma:contentTypeDescription="Create a new document." ma:contentTypeScope="" ma:versionID="16181c7475de996c0b0236d40c81a202">
  <xsd:schema xmlns:xsd="http://www.w3.org/2001/XMLSchema" xmlns:xs="http://www.w3.org/2001/XMLSchema" xmlns:p="http://schemas.microsoft.com/office/2006/metadata/properties" xmlns:ns2="006480eb-434b-444b-ade7-4077183f8dba" xmlns:ns3="e580c306-b03e-4137-830a-aacd1f0a5fe2" targetNamespace="http://schemas.microsoft.com/office/2006/metadata/properties" ma:root="true" ma:fieldsID="7334bc28635e437323a36310eaf2e933" ns2:_="" ns3:_="">
    <xsd:import namespace="006480eb-434b-444b-ade7-4077183f8dba"/>
    <xsd:import namespace="e580c306-b03e-4137-830a-aacd1f0a5f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6480eb-434b-444b-ade7-4077183f8d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febc56d-e765-4e00-888d-77f4549778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0c306-b03e-4137-830a-aacd1f0a5fe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3e5194-6a82-4192-a288-bff8abdf4fa2}" ma:internalName="TaxCatchAll" ma:showField="CatchAllData" ma:web="e580c306-b03e-4137-830a-aacd1f0a5f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6480eb-434b-444b-ade7-4077183f8dba">
      <Terms xmlns="http://schemas.microsoft.com/office/infopath/2007/PartnerControls"/>
    </lcf76f155ced4ddcb4097134ff3c332f>
    <TaxCatchAll xmlns="e580c306-b03e-4137-830a-aacd1f0a5fe2" xsi:nil="true"/>
  </documentManagement>
</p:properties>
</file>

<file path=customXml/itemProps1.xml><?xml version="1.0" encoding="utf-8"?>
<ds:datastoreItem xmlns:ds="http://schemas.openxmlformats.org/officeDocument/2006/customXml" ds:itemID="{6EA27869-6F80-464F-B759-9F94C373D444}"/>
</file>

<file path=customXml/itemProps2.xml><?xml version="1.0" encoding="utf-8"?>
<ds:datastoreItem xmlns:ds="http://schemas.openxmlformats.org/officeDocument/2006/customXml" ds:itemID="{0C689E45-4293-4011-A988-69761549E453}"/>
</file>

<file path=customXml/itemProps3.xml><?xml version="1.0" encoding="utf-8"?>
<ds:datastoreItem xmlns:ds="http://schemas.openxmlformats.org/officeDocument/2006/customXml" ds:itemID="{D9E07B99-4111-40D8-9EAB-44F97B408102}"/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349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Neue Haas Grotesk Text Pro</vt:lpstr>
      <vt:lpstr>SwellVTI</vt:lpstr>
      <vt:lpstr>Assessment of Assessment</vt:lpstr>
      <vt:lpstr>Celebrations: DPAR 1 &amp; DPAR 2 </vt:lpstr>
      <vt:lpstr>Potential Improvements: DPAR 1 &amp; DPAR 2 </vt:lpstr>
      <vt:lpstr>Similar Hurdles Across Programs</vt:lpstr>
      <vt:lpstr>To Consider: Discussion</vt:lpstr>
      <vt:lpstr>Possible Institutional Improvements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Assessment</dc:title>
  <dc:creator>Ashima Singh</dc:creator>
  <cp:lastModifiedBy>Ashima Singh</cp:lastModifiedBy>
  <cp:revision>1</cp:revision>
  <dcterms:created xsi:type="dcterms:W3CDTF">2024-05-08T01:22:53Z</dcterms:created>
  <dcterms:modified xsi:type="dcterms:W3CDTF">2024-05-08T21:50:14Z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0x01010071D8D2E93DC5354BA3BEC075680F41FC</vt:lpwstr>
  </property>
</Properties>
</file>