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68" r:id="rId6"/>
    <p:sldId id="266" r:id="rId7"/>
    <p:sldId id="26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ayla Largo" userId="62118188-45f1-4472-8d8d-8915970e1f47" providerId="ADAL" clId="{E57FF3C1-0A7F-4314-AC04-2D516C9795BA}"/>
    <pc:docChg chg="undo redo custSel addSld delSld modSld sldOrd">
      <pc:chgData name="Mikayla Largo" userId="62118188-45f1-4472-8d8d-8915970e1f47" providerId="ADAL" clId="{E57FF3C1-0A7F-4314-AC04-2D516C9795BA}" dt="2025-05-13T22:59:24.897" v="578" actId="2696"/>
      <pc:docMkLst>
        <pc:docMk/>
      </pc:docMkLst>
      <pc:sldChg chg="modSp">
        <pc:chgData name="Mikayla Largo" userId="62118188-45f1-4472-8d8d-8915970e1f47" providerId="ADAL" clId="{E57FF3C1-0A7F-4314-AC04-2D516C9795BA}" dt="2025-05-06T22:39:20.313" v="65" actId="404"/>
        <pc:sldMkLst>
          <pc:docMk/>
          <pc:sldMk cId="959095401" sldId="256"/>
        </pc:sldMkLst>
        <pc:spChg chg="mod">
          <ac:chgData name="Mikayla Largo" userId="62118188-45f1-4472-8d8d-8915970e1f47" providerId="ADAL" clId="{E57FF3C1-0A7F-4314-AC04-2D516C9795BA}" dt="2025-05-06T22:39:20.313" v="65" actId="404"/>
          <ac:spMkLst>
            <pc:docMk/>
            <pc:sldMk cId="959095401" sldId="256"/>
            <ac:spMk id="2" creationId="{B0A01638-66DF-C787-63CD-8B64FA2A4F4A}"/>
          </ac:spMkLst>
        </pc:spChg>
        <pc:picChg chg="mod">
          <ac:chgData name="Mikayla Largo" userId="62118188-45f1-4472-8d8d-8915970e1f47" providerId="ADAL" clId="{E57FF3C1-0A7F-4314-AC04-2D516C9795BA}" dt="2025-05-06T22:38:50.532" v="25" actId="1076"/>
          <ac:picMkLst>
            <pc:docMk/>
            <pc:sldMk cId="959095401" sldId="256"/>
            <ac:picMk id="6" creationId="{C4BA6981-723F-663F-5AFE-D30B9F3A9AF3}"/>
          </ac:picMkLst>
        </pc:picChg>
      </pc:sldChg>
      <pc:sldChg chg="addSp delSp modSp add del">
        <pc:chgData name="Mikayla Largo" userId="62118188-45f1-4472-8d8d-8915970e1f47" providerId="ADAL" clId="{E57FF3C1-0A7F-4314-AC04-2D516C9795BA}" dt="2025-05-13T14:28:56.539" v="489" actId="2696"/>
        <pc:sldMkLst>
          <pc:docMk/>
          <pc:sldMk cId="3090839270" sldId="258"/>
        </pc:sldMkLst>
        <pc:spChg chg="add mod">
          <ac:chgData name="Mikayla Largo" userId="62118188-45f1-4472-8d8d-8915970e1f47" providerId="ADAL" clId="{E57FF3C1-0A7F-4314-AC04-2D516C9795BA}" dt="2025-05-06T22:50:57.369" v="486" actId="14100"/>
          <ac:spMkLst>
            <pc:docMk/>
            <pc:sldMk cId="3090839270" sldId="258"/>
            <ac:spMk id="4" creationId="{F281A20E-E0B2-4621-B0CF-ED5FD2034E57}"/>
          </ac:spMkLst>
        </pc:spChg>
        <pc:spChg chg="del mod">
          <ac:chgData name="Mikayla Largo" userId="62118188-45f1-4472-8d8d-8915970e1f47" providerId="ADAL" clId="{E57FF3C1-0A7F-4314-AC04-2D516C9795BA}" dt="2025-05-06T22:50:49.256" v="483" actId="478"/>
          <ac:spMkLst>
            <pc:docMk/>
            <pc:sldMk cId="3090839270" sldId="258"/>
            <ac:spMk id="13" creationId="{83A8E471-00DD-D1C7-69EA-33C2930795FF}"/>
          </ac:spMkLst>
        </pc:spChg>
        <pc:picChg chg="add del">
          <ac:chgData name="Mikayla Largo" userId="62118188-45f1-4472-8d8d-8915970e1f47" providerId="ADAL" clId="{E57FF3C1-0A7F-4314-AC04-2D516C9795BA}" dt="2025-05-06T22:51:22.063" v="488" actId="478"/>
          <ac:picMkLst>
            <pc:docMk/>
            <pc:sldMk cId="3090839270" sldId="258"/>
            <ac:picMk id="7" creationId="{D3189A22-834F-4AE7-9938-490989E9EBBE}"/>
          </ac:picMkLst>
        </pc:picChg>
        <pc:picChg chg="del">
          <ac:chgData name="Mikayla Largo" userId="62118188-45f1-4472-8d8d-8915970e1f47" providerId="ADAL" clId="{E57FF3C1-0A7F-4314-AC04-2D516C9795BA}" dt="2025-05-06T22:50:12.672" v="479" actId="478"/>
          <ac:picMkLst>
            <pc:docMk/>
            <pc:sldMk cId="3090839270" sldId="258"/>
            <ac:picMk id="12" creationId="{5508188D-61B8-25D8-090B-E5BAF627197A}"/>
          </ac:picMkLst>
        </pc:picChg>
      </pc:sldChg>
      <pc:sldChg chg="add">
        <pc:chgData name="Mikayla Largo" userId="62118188-45f1-4472-8d8d-8915970e1f47" providerId="ADAL" clId="{E57FF3C1-0A7F-4314-AC04-2D516C9795BA}" dt="2025-05-06T22:39:41.608" v="66"/>
        <pc:sldMkLst>
          <pc:docMk/>
          <pc:sldMk cId="1501453553" sldId="266"/>
        </pc:sldMkLst>
      </pc:sldChg>
      <pc:sldChg chg="modSp add ord">
        <pc:chgData name="Mikayla Largo" userId="62118188-45f1-4472-8d8d-8915970e1f47" providerId="ADAL" clId="{E57FF3C1-0A7F-4314-AC04-2D516C9795BA}" dt="2025-05-13T22:56:18.452" v="490"/>
        <pc:sldMkLst>
          <pc:docMk/>
          <pc:sldMk cId="1503958444" sldId="267"/>
        </pc:sldMkLst>
        <pc:spChg chg="mod">
          <ac:chgData name="Mikayla Largo" userId="62118188-45f1-4472-8d8d-8915970e1f47" providerId="ADAL" clId="{E57FF3C1-0A7F-4314-AC04-2D516C9795BA}" dt="2025-05-06T22:40:11.942" v="70" actId="20577"/>
          <ac:spMkLst>
            <pc:docMk/>
            <pc:sldMk cId="1503958444" sldId="267"/>
            <ac:spMk id="2" creationId="{B0A01638-66DF-C787-63CD-8B64FA2A4F4A}"/>
          </ac:spMkLst>
        </pc:spChg>
      </pc:sldChg>
      <pc:sldChg chg="addSp modSp add ord">
        <pc:chgData name="Mikayla Largo" userId="62118188-45f1-4472-8d8d-8915970e1f47" providerId="ADAL" clId="{E57FF3C1-0A7F-4314-AC04-2D516C9795BA}" dt="2025-05-13T22:56:28.337" v="491"/>
        <pc:sldMkLst>
          <pc:docMk/>
          <pc:sldMk cId="1700311300" sldId="268"/>
        </pc:sldMkLst>
        <pc:spChg chg="mod">
          <ac:chgData name="Mikayla Largo" userId="62118188-45f1-4472-8d8d-8915970e1f47" providerId="ADAL" clId="{E57FF3C1-0A7F-4314-AC04-2D516C9795BA}" dt="2025-05-06T22:44:28.144" v="290" actId="1076"/>
          <ac:spMkLst>
            <pc:docMk/>
            <pc:sldMk cId="1700311300" sldId="268"/>
            <ac:spMk id="2" creationId="{3C538905-4AD8-423E-8F2E-16A7D487067C}"/>
          </ac:spMkLst>
        </pc:spChg>
        <pc:spChg chg="add mod">
          <ac:chgData name="Mikayla Largo" userId="62118188-45f1-4472-8d8d-8915970e1f47" providerId="ADAL" clId="{E57FF3C1-0A7F-4314-AC04-2D516C9795BA}" dt="2025-05-06T22:49:28.762" v="456" actId="1076"/>
          <ac:spMkLst>
            <pc:docMk/>
            <pc:sldMk cId="1700311300" sldId="268"/>
            <ac:spMk id="3" creationId="{AB75E7A4-FF12-452E-B2E3-44865E4B5D42}"/>
          </ac:spMkLst>
        </pc:spChg>
        <pc:picChg chg="add mod">
          <ac:chgData name="Mikayla Largo" userId="62118188-45f1-4472-8d8d-8915970e1f47" providerId="ADAL" clId="{E57FF3C1-0A7F-4314-AC04-2D516C9795BA}" dt="2025-05-06T22:47:57.336" v="398" actId="1076"/>
          <ac:picMkLst>
            <pc:docMk/>
            <pc:sldMk cId="1700311300" sldId="268"/>
            <ac:picMk id="1026" creationId="{D758273D-5EBE-4E7A-95E8-6386BE8A005D}"/>
          </ac:picMkLst>
        </pc:picChg>
      </pc:sldChg>
      <pc:sldChg chg="addSp delSp modSp add del">
        <pc:chgData name="Mikayla Largo" userId="62118188-45f1-4472-8d8d-8915970e1f47" providerId="ADAL" clId="{E57FF3C1-0A7F-4314-AC04-2D516C9795BA}" dt="2025-05-13T22:59:24.897" v="578" actId="2696"/>
        <pc:sldMkLst>
          <pc:docMk/>
          <pc:sldMk cId="2678528813" sldId="269"/>
        </pc:sldMkLst>
        <pc:spChg chg="mod">
          <ac:chgData name="Mikayla Largo" userId="62118188-45f1-4472-8d8d-8915970e1f47" providerId="ADAL" clId="{E57FF3C1-0A7F-4314-AC04-2D516C9795BA}" dt="2025-05-13T22:58:40.375" v="530" actId="403"/>
          <ac:spMkLst>
            <pc:docMk/>
            <pc:sldMk cId="2678528813" sldId="269"/>
            <ac:spMk id="2" creationId="{405BB16E-248A-49F7-938A-CAB947631CFE}"/>
          </ac:spMkLst>
        </pc:spChg>
        <pc:spChg chg="mod">
          <ac:chgData name="Mikayla Largo" userId="62118188-45f1-4472-8d8d-8915970e1f47" providerId="ADAL" clId="{E57FF3C1-0A7F-4314-AC04-2D516C9795BA}" dt="2025-05-13T22:59:00.502" v="577" actId="20577"/>
          <ac:spMkLst>
            <pc:docMk/>
            <pc:sldMk cId="2678528813" sldId="269"/>
            <ac:spMk id="3" creationId="{0DB11042-C93F-4E88-83CF-2B0D7E25D5F9}"/>
          </ac:spMkLst>
        </pc:spChg>
        <pc:spChg chg="del">
          <ac:chgData name="Mikayla Largo" userId="62118188-45f1-4472-8d8d-8915970e1f47" providerId="ADAL" clId="{E57FF3C1-0A7F-4314-AC04-2D516C9795BA}" dt="2025-05-13T22:58:08.373" v="493"/>
          <ac:spMkLst>
            <pc:docMk/>
            <pc:sldMk cId="2678528813" sldId="269"/>
            <ac:spMk id="4" creationId="{A40C68FA-9EE7-45F4-AF53-E477F1678F9A}"/>
          </ac:spMkLst>
        </pc:spChg>
        <pc:picChg chg="add mod">
          <ac:chgData name="Mikayla Largo" userId="62118188-45f1-4472-8d8d-8915970e1f47" providerId="ADAL" clId="{E57FF3C1-0A7F-4314-AC04-2D516C9795BA}" dt="2025-05-13T22:58:23.855" v="498" actId="1076"/>
          <ac:picMkLst>
            <pc:docMk/>
            <pc:sldMk cId="2678528813" sldId="269"/>
            <ac:picMk id="5" creationId="{588C2616-6078-4718-8FD0-E3BD43D6A4A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yellow logo&#10;&#10;Description automatically generated">
            <a:extLst>
              <a:ext uri="{FF2B5EF4-FFF2-40B4-BE49-F238E27FC236}">
                <a16:creationId xmlns:a16="http://schemas.microsoft.com/office/drawing/2014/main" id="{C4BA6981-723F-663F-5AFE-D30B9F3A9A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42904"/>
            <a:ext cx="12191999" cy="6438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A01638-66DF-C787-63CD-8B64FA2A4F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968" y="2100408"/>
            <a:ext cx="6873721" cy="13813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l"/>
            <a:r>
              <a:rPr lang="en-US" sz="5200" dirty="0">
                <a:solidFill>
                  <a:srgbClr val="FFFFFF"/>
                </a:solidFill>
              </a:rPr>
              <a:t>Assessment days</a:t>
            </a:r>
            <a:br>
              <a:rPr lang="en-US" sz="5200" dirty="0">
                <a:solidFill>
                  <a:srgbClr val="FFFFFF"/>
                </a:solidFill>
              </a:rPr>
            </a:br>
            <a:r>
              <a:rPr lang="en-US" sz="5200" dirty="0">
                <a:solidFill>
                  <a:srgbClr val="FFFFFF"/>
                </a:solidFill>
              </a:rPr>
              <a:t> </a:t>
            </a:r>
            <a:r>
              <a:rPr lang="en-US" sz="2700" dirty="0">
                <a:solidFill>
                  <a:srgbClr val="FFFFFF"/>
                </a:solidFill>
              </a:rPr>
              <a:t>may 13 &amp; 14, 2025</a:t>
            </a: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D4DD12-32E9-1FF2-54FB-9D5F3EA5C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968" y="4907835"/>
            <a:ext cx="7169150" cy="461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Office of Assessment &amp; Curriculum</a:t>
            </a:r>
          </a:p>
          <a:p>
            <a:pPr algn="l"/>
            <a:endParaRPr lang="en-US" dirty="0">
              <a:solidFill>
                <a:srgbClr val="FFFFFF"/>
              </a:solidFill>
            </a:endParaRPr>
          </a:p>
          <a:p>
            <a:pPr algn="l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95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38905-4AD8-423E-8F2E-16A7D4870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784" y="902677"/>
            <a:ext cx="11242431" cy="627185"/>
          </a:xfrm>
        </p:spPr>
        <p:txBody>
          <a:bodyPr>
            <a:normAutofit/>
          </a:bodyPr>
          <a:lstStyle/>
          <a:p>
            <a:r>
              <a:rPr lang="en-US" dirty="0"/>
              <a:t>Office of the provost &amp; office of assessment &amp; curriculum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B75E7A4-FF12-452E-B2E3-44865E4B5D42}"/>
              </a:ext>
            </a:extLst>
          </p:cNvPr>
          <p:cNvSpPr txBox="1">
            <a:spLocks/>
          </p:cNvSpPr>
          <p:nvPr/>
        </p:nvSpPr>
        <p:spPr>
          <a:xfrm>
            <a:off x="474784" y="2280139"/>
            <a:ext cx="11242431" cy="37279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accent1"/>
                </a:solidFill>
              </a:rPr>
              <a:t>Team introductions</a:t>
            </a:r>
          </a:p>
          <a:p>
            <a:pPr marL="914400" lvl="1" indent="-457200"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Alysa Landry, Provost</a:t>
            </a:r>
          </a:p>
          <a:p>
            <a:pPr marL="914400" lvl="1" indent="-457200"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Mikayla Largo, Director of Assessment and Curriculum</a:t>
            </a:r>
          </a:p>
          <a:p>
            <a:pPr marL="914400" lvl="1" indent="-457200"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Kendra Begay, Assessment Database Specialist</a:t>
            </a:r>
          </a:p>
          <a:p>
            <a:pPr marL="914400" lvl="1" indent="-457200"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Miranda James, Administrative Assistant</a:t>
            </a:r>
          </a:p>
          <a:p>
            <a:pPr marL="457200" indent="-45720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sz="3400" dirty="0">
                <a:solidFill>
                  <a:schemeClr val="accent1"/>
                </a:solidFill>
              </a:rPr>
              <a:t>Housekeeping</a:t>
            </a:r>
          </a:p>
          <a:p>
            <a:pPr marL="457200" indent="-45720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sz="3400" dirty="0">
                <a:solidFill>
                  <a:schemeClr val="accent1"/>
                </a:solidFill>
              </a:rPr>
              <a:t>Goals for assessment days</a:t>
            </a:r>
          </a:p>
        </p:txBody>
      </p:sp>
      <p:pic>
        <p:nvPicPr>
          <p:cNvPr id="1026" name="Picture 2" descr="Top 5 goal-setting tips for 2023 - ABM College Canada">
            <a:extLst>
              <a:ext uri="{FF2B5EF4-FFF2-40B4-BE49-F238E27FC236}">
                <a16:creationId xmlns:a16="http://schemas.microsoft.com/office/drawing/2014/main" id="{D758273D-5EBE-4E7A-95E8-6386BE8A0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353" y="2579077"/>
            <a:ext cx="39052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311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yellow logo&#10;&#10;Description automatically generated">
            <a:extLst>
              <a:ext uri="{FF2B5EF4-FFF2-40B4-BE49-F238E27FC236}">
                <a16:creationId xmlns:a16="http://schemas.microsoft.com/office/drawing/2014/main" id="{C4BA6981-723F-663F-5AFE-D30B9F3A9A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209809"/>
            <a:ext cx="12191999" cy="6438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A01638-66DF-C787-63CD-8B64FA2A4F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968" y="2092597"/>
            <a:ext cx="6873721" cy="13364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6600">
                <a:solidFill>
                  <a:srgbClr val="FFFFFF"/>
                </a:solidFill>
              </a:rPr>
              <a:t>Day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D4DD12-32E9-1FF2-54FB-9D5F3EA5C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968" y="4907835"/>
            <a:ext cx="7169150" cy="461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algn="l"/>
            <a:r>
              <a:rPr lang="en-US" sz="4400">
                <a:solidFill>
                  <a:srgbClr val="FFFFFF"/>
                </a:solidFill>
              </a:rPr>
              <a:t>Office of Assessment &amp; Curriculum</a:t>
            </a:r>
          </a:p>
          <a:p>
            <a:pPr algn="l"/>
            <a:r>
              <a:rPr lang="en-US" sz="4400">
                <a:solidFill>
                  <a:srgbClr val="FFFFFF"/>
                </a:solidFill>
              </a:rPr>
              <a:t>Office of Provost</a:t>
            </a:r>
          </a:p>
          <a:p>
            <a:pPr algn="l"/>
            <a:endParaRPr lang="en-US">
              <a:solidFill>
                <a:srgbClr val="FFFFFF"/>
              </a:solidFill>
            </a:endParaRPr>
          </a:p>
          <a:p>
            <a:pPr algn="l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53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yellow logo&#10;&#10;Description automatically generated">
            <a:extLst>
              <a:ext uri="{FF2B5EF4-FFF2-40B4-BE49-F238E27FC236}">
                <a16:creationId xmlns:a16="http://schemas.microsoft.com/office/drawing/2014/main" id="{C4BA6981-723F-663F-5AFE-D30B9F3A9A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209809"/>
            <a:ext cx="12191999" cy="6438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A01638-66DF-C787-63CD-8B64FA2A4F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968" y="2092597"/>
            <a:ext cx="6873721" cy="13364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</a:rPr>
              <a:t>Day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D4DD12-32E9-1FF2-54FB-9D5F3EA5C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968" y="4907835"/>
            <a:ext cx="7169150" cy="4619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algn="l"/>
            <a:r>
              <a:rPr lang="en-US" sz="4400">
                <a:solidFill>
                  <a:srgbClr val="FFFFFF"/>
                </a:solidFill>
              </a:rPr>
              <a:t>Office of Assessment &amp; Curriculum</a:t>
            </a:r>
          </a:p>
          <a:p>
            <a:pPr algn="l"/>
            <a:r>
              <a:rPr lang="en-US" sz="4400">
                <a:solidFill>
                  <a:srgbClr val="FFFFFF"/>
                </a:solidFill>
              </a:rPr>
              <a:t>Office of Provost</a:t>
            </a:r>
          </a:p>
          <a:p>
            <a:pPr algn="l"/>
            <a:endParaRPr lang="en-US">
              <a:solidFill>
                <a:srgbClr val="FFFFFF"/>
              </a:solidFill>
            </a:endParaRPr>
          </a:p>
          <a:p>
            <a:pPr algn="l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5844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OAC2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FFD10D"/>
      </a:accent2>
      <a:accent3>
        <a:srgbClr val="D6ECDE"/>
      </a:accent3>
      <a:accent4>
        <a:srgbClr val="C9C9C9"/>
      </a:accent4>
      <a:accent5>
        <a:srgbClr val="4590B8"/>
      </a:accent5>
      <a:accent6>
        <a:srgbClr val="3A3A3A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06480eb-434b-444b-ade7-4077183f8dba">
      <Terms xmlns="http://schemas.microsoft.com/office/infopath/2007/PartnerControls"/>
    </lcf76f155ced4ddcb4097134ff3c332f>
    <TaxCatchAll xmlns="e580c306-b03e-4137-830a-aacd1f0a5fe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D8D2E93DC5354BA3BEC075680F41FC" ma:contentTypeVersion="12" ma:contentTypeDescription="Create a new document." ma:contentTypeScope="" ma:versionID="16181c7475de996c0b0236d40c81a202">
  <xsd:schema xmlns:xsd="http://www.w3.org/2001/XMLSchema" xmlns:xs="http://www.w3.org/2001/XMLSchema" xmlns:p="http://schemas.microsoft.com/office/2006/metadata/properties" xmlns:ns2="006480eb-434b-444b-ade7-4077183f8dba" xmlns:ns3="e580c306-b03e-4137-830a-aacd1f0a5fe2" targetNamespace="http://schemas.microsoft.com/office/2006/metadata/properties" ma:root="true" ma:fieldsID="7334bc28635e437323a36310eaf2e933" ns2:_="" ns3:_="">
    <xsd:import namespace="006480eb-434b-444b-ade7-4077183f8dba"/>
    <xsd:import namespace="e580c306-b03e-4137-830a-aacd1f0a5f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6480eb-434b-444b-ade7-4077183f8d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dfebc56d-e765-4e00-888d-77f4549778c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80c306-b03e-4137-830a-aacd1f0a5fe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c3e5194-6a82-4192-a288-bff8abdf4fa2}" ma:internalName="TaxCatchAll" ma:showField="CatchAllData" ma:web="e580c306-b03e-4137-830a-aacd1f0a5f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52C483-EDDC-405F-848D-D352FA622452}">
  <ds:schemaRefs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006480eb-434b-444b-ade7-4077183f8dba"/>
  </ds:schemaRefs>
</ds:datastoreItem>
</file>

<file path=customXml/itemProps2.xml><?xml version="1.0" encoding="utf-8"?>
<ds:datastoreItem xmlns:ds="http://schemas.openxmlformats.org/officeDocument/2006/customXml" ds:itemID="{838C7E78-05D2-467B-B143-8EC0AEA566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912522-255E-4D04-AA7E-EDC4058CA351}"/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25</TotalTime>
  <Words>75</Words>
  <Application>Microsoft Office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Courier New</vt:lpstr>
      <vt:lpstr>Gill Sans MT</vt:lpstr>
      <vt:lpstr>Wingdings</vt:lpstr>
      <vt:lpstr>Wingdings 2</vt:lpstr>
      <vt:lpstr>Dividend</vt:lpstr>
      <vt:lpstr>Assessment days  may 13 &amp; 14, 2025</vt:lpstr>
      <vt:lpstr>Office of the provost &amp; office of assessment &amp; curriculum</vt:lpstr>
      <vt:lpstr>Day 1</vt:lpstr>
      <vt:lpstr>Day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OAC Updates for Deans meeting</dc:title>
  <dc:creator>Mikayla Largo</dc:creator>
  <cp:lastModifiedBy>Mikayla Largo</cp:lastModifiedBy>
  <cp:revision>2</cp:revision>
  <dcterms:created xsi:type="dcterms:W3CDTF">2024-11-08T20:48:57Z</dcterms:created>
  <dcterms:modified xsi:type="dcterms:W3CDTF">2025-05-13T22:59:28Z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0x01010071D8D2E93DC5354BA3BEC075680F41FC</vt:lpwstr>
  </property>
</Properties>
</file>