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Open Sans 1 Ultra-Bold" charset="1" panose="00000000000000000000"/>
      <p:regular r:id="rId8"/>
    </p:embeddedFont>
    <p:embeddedFont>
      <p:font typeface="Open Sans 2 Bold" charset="1" panose="020B0806030504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3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2.xml"/><Relationship Id="rId5" Type="http://schemas.openxmlformats.org/officeDocument/2006/relationships/tableStyles" Target="tableStyles.xml"/><Relationship Id="rId10" Type="http://schemas.openxmlformats.org/officeDocument/2006/relationships/customXml" Target="../customXml/item1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38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9296" y="1017421"/>
            <a:ext cx="13149409" cy="8760794"/>
          </a:xfrm>
          <a:custGeom>
            <a:avLst/>
            <a:gdLst/>
            <a:ahLst/>
            <a:cxnLst/>
            <a:rect r="r" b="b" t="t" l="l"/>
            <a:pathLst>
              <a:path h="8760794" w="13149409">
                <a:moveTo>
                  <a:pt x="0" y="0"/>
                </a:moveTo>
                <a:lnTo>
                  <a:pt x="13149408" y="0"/>
                </a:lnTo>
                <a:lnTo>
                  <a:pt x="13149408" y="8760793"/>
                </a:lnTo>
                <a:lnTo>
                  <a:pt x="0" y="8760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"/>
            <a:chOff x="0" y="0"/>
            <a:chExt cx="4816593" cy="2709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"/>
            </a:xfrm>
            <a:custGeom>
              <a:avLst/>
              <a:gdLst/>
              <a:ahLst/>
              <a:cxnLst/>
              <a:rect r="r" b="b" t="t" l="l"/>
              <a:pathLst>
                <a:path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BE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291987"/>
            <a:ext cx="18288000" cy="1028700"/>
            <a:chOff x="0" y="0"/>
            <a:chExt cx="4816593" cy="2709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270933"/>
            </a:xfrm>
            <a:custGeom>
              <a:avLst/>
              <a:gdLst/>
              <a:ahLst/>
              <a:cxnLst/>
              <a:rect r="r" b="b" t="t" l="l"/>
              <a:pathLst>
                <a:path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BE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54348" y="5143500"/>
            <a:ext cx="339356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4740090" y="5124450"/>
            <a:ext cx="339356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2366816" y="1244427"/>
            <a:ext cx="13554367" cy="2965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b="true" sz="8500">
                <a:solidFill>
                  <a:srgbClr val="FFFFFF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GEN ED ARTIFACT COLLECTION PROCESS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47910" y="4784407"/>
            <a:ext cx="1119218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 spc="1619">
                <a:solidFill>
                  <a:srgbClr val="393837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INFORMATION SESSION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68920" y="7142874"/>
            <a:ext cx="540586" cy="540586"/>
            <a:chOff x="0" y="0"/>
            <a:chExt cx="142377" cy="1423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377" cy="142377"/>
            </a:xfrm>
            <a:custGeom>
              <a:avLst/>
              <a:gdLst/>
              <a:ahLst/>
              <a:cxnLst/>
              <a:rect r="r" b="b" t="t" l="l"/>
              <a:pathLst>
                <a:path h="142377" w="142377">
                  <a:moveTo>
                    <a:pt x="0" y="0"/>
                  </a:moveTo>
                  <a:lnTo>
                    <a:pt x="142377" y="0"/>
                  </a:lnTo>
                  <a:lnTo>
                    <a:pt x="142377" y="142377"/>
                  </a:lnTo>
                  <a:lnTo>
                    <a:pt x="0" y="1423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42377" cy="1995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30291" y="84321"/>
            <a:ext cx="13627419" cy="10118358"/>
          </a:xfrm>
          <a:custGeom>
            <a:avLst/>
            <a:gdLst/>
            <a:ahLst/>
            <a:cxnLst/>
            <a:rect r="r" b="b" t="t" l="l"/>
            <a:pathLst>
              <a:path h="10118358" w="13627419">
                <a:moveTo>
                  <a:pt x="0" y="0"/>
                </a:moveTo>
                <a:lnTo>
                  <a:pt x="13627418" y="0"/>
                </a:lnTo>
                <a:lnTo>
                  <a:pt x="13627418" y="10118358"/>
                </a:lnTo>
                <a:lnTo>
                  <a:pt x="0" y="10118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D8D2E93DC5354BA3BEC075680F41FC" ma:contentTypeVersion="12" ma:contentTypeDescription="Create a new document." ma:contentTypeScope="" ma:versionID="16181c7475de996c0b0236d40c81a202">
  <xsd:schema xmlns:xsd="http://www.w3.org/2001/XMLSchema" xmlns:xs="http://www.w3.org/2001/XMLSchema" xmlns:p="http://schemas.microsoft.com/office/2006/metadata/properties" xmlns:ns2="006480eb-434b-444b-ade7-4077183f8dba" xmlns:ns3="e580c306-b03e-4137-830a-aacd1f0a5fe2" targetNamespace="http://schemas.microsoft.com/office/2006/metadata/properties" ma:root="true" ma:fieldsID="7334bc28635e437323a36310eaf2e933" ns2:_="" ns3:_="">
    <xsd:import namespace="006480eb-434b-444b-ade7-4077183f8dba"/>
    <xsd:import namespace="e580c306-b03e-4137-830a-aacd1f0a5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480eb-434b-444b-ade7-4077183f8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febc56d-e765-4e00-888d-77f4549778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0c306-b03e-4137-830a-aacd1f0a5fe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3e5194-6a82-4192-a288-bff8abdf4fa2}" ma:internalName="TaxCatchAll" ma:showField="CatchAllData" ma:web="e580c306-b03e-4137-830a-aacd1f0a5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6480eb-434b-444b-ade7-4077183f8dba">
      <Terms xmlns="http://schemas.microsoft.com/office/infopath/2007/PartnerControls"/>
    </lcf76f155ced4ddcb4097134ff3c332f>
    <TaxCatchAll xmlns="e580c306-b03e-4137-830a-aacd1f0a5fe2" xsi:nil="true"/>
  </documentManagement>
</p:properties>
</file>

<file path=customXml/itemProps1.xml><?xml version="1.0" encoding="utf-8"?>
<ds:datastoreItem xmlns:ds="http://schemas.openxmlformats.org/officeDocument/2006/customXml" ds:itemID="{B7CEEA9A-E294-4FC6-9E92-8613A708B1E4}"/>
</file>

<file path=customXml/itemProps2.xml><?xml version="1.0" encoding="utf-8"?>
<ds:datastoreItem xmlns:ds="http://schemas.openxmlformats.org/officeDocument/2006/customXml" ds:itemID="{4F4C22B2-796A-4C1D-8308-61DE713E84BE}"/>
</file>

<file path=customXml/itemProps3.xml><?xml version="1.0" encoding="utf-8"?>
<ds:datastoreItem xmlns:ds="http://schemas.openxmlformats.org/officeDocument/2006/customXml" ds:itemID="{AF4B11B8-CFA6-4952-9B00-A294B84E6E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Ed Infosession</dc:title>
  <cp:revision>1</cp:revision>
  <dcterms:created xsi:type="dcterms:W3CDTF">2006-08-16T00:00:00Z</dcterms:created>
  <dcterms:modified xsi:type="dcterms:W3CDTF">2011-08-01T06:04:30Z</dcterms:modified>
  <dc:identifier>DAGx2zcTvsc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0x01010071D8D2E93DC5354BA3BEC075680F41FC</vt:lpwstr>
  </property>
</Properties>
</file>